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4F421-8AE8-40BF-96A8-864B15277477}" v="29" dt="2024-02-21T15:11:19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99491-EBE3-4EBC-B9B6-D2B9237BF96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95A3D6-75FA-478C-9146-F01B6EE7B755}">
      <dgm:prSet custT="1"/>
      <dgm:spPr/>
      <dgm:t>
        <a:bodyPr/>
        <a:lstStyle/>
        <a:p>
          <a:r>
            <a:rPr lang="en-US" sz="3200" b="1" dirty="0"/>
            <a:t>CAJC VISION</a:t>
          </a:r>
          <a:endParaRPr lang="en-US" sz="3200" dirty="0"/>
        </a:p>
      </dgm:t>
    </dgm:pt>
    <dgm:pt modelId="{0AF1EA5A-EEFA-4759-AACB-9CEDE169B9FC}" type="parTrans" cxnId="{6DBB2AFE-3645-4EAF-9C80-3470C7130AF9}">
      <dgm:prSet/>
      <dgm:spPr/>
      <dgm:t>
        <a:bodyPr/>
        <a:lstStyle/>
        <a:p>
          <a:endParaRPr lang="en-US"/>
        </a:p>
      </dgm:t>
    </dgm:pt>
    <dgm:pt modelId="{73520ED3-0F9C-4B5B-8AC6-E0F3A7F2C84D}" type="sibTrans" cxnId="{6DBB2AFE-3645-4EAF-9C80-3470C7130AF9}">
      <dgm:prSet/>
      <dgm:spPr/>
      <dgm:t>
        <a:bodyPr/>
        <a:lstStyle/>
        <a:p>
          <a:endParaRPr lang="en-US"/>
        </a:p>
      </dgm:t>
    </dgm:pt>
    <dgm:pt modelId="{6D050E42-982E-4BF1-9634-084C1A21D252}">
      <dgm:prSet custT="1"/>
      <dgm:spPr/>
      <dgm:t>
        <a:bodyPr/>
        <a:lstStyle/>
        <a:p>
          <a:r>
            <a:rPr lang="en-US" sz="1600" b="1" dirty="0"/>
            <a:t>Empower Shreveport employers, individuals, and communities to prosper and grow the region’s economy through a workforce development system that is inherently customer-centered, seamless, and effective.</a:t>
          </a:r>
          <a:endParaRPr lang="en-US" sz="1600" dirty="0"/>
        </a:p>
      </dgm:t>
    </dgm:pt>
    <dgm:pt modelId="{92632397-79F7-4368-B31A-BEF8CDDF1D11}" type="parTrans" cxnId="{2862B73D-EFD2-43CA-B9E2-FFB82F156535}">
      <dgm:prSet/>
      <dgm:spPr/>
      <dgm:t>
        <a:bodyPr/>
        <a:lstStyle/>
        <a:p>
          <a:endParaRPr lang="en-US"/>
        </a:p>
      </dgm:t>
    </dgm:pt>
    <dgm:pt modelId="{31900052-DF34-4E82-9819-0ECD0922D40E}" type="sibTrans" cxnId="{2862B73D-EFD2-43CA-B9E2-FFB82F156535}">
      <dgm:prSet/>
      <dgm:spPr/>
      <dgm:t>
        <a:bodyPr/>
        <a:lstStyle/>
        <a:p>
          <a:endParaRPr lang="en-US"/>
        </a:p>
      </dgm:t>
    </dgm:pt>
    <dgm:pt modelId="{2A8789C8-53C1-40FA-8BEF-2DFEA43B74BE}" type="pres">
      <dgm:prSet presAssocID="{B1199491-EBE3-4EBC-B9B6-D2B9237BF96F}" presName="root" presStyleCnt="0">
        <dgm:presLayoutVars>
          <dgm:dir/>
          <dgm:resizeHandles val="exact"/>
        </dgm:presLayoutVars>
      </dgm:prSet>
      <dgm:spPr/>
    </dgm:pt>
    <dgm:pt modelId="{A686CC85-7E9F-4E61-B53B-3CCBCCEE48F2}" type="pres">
      <dgm:prSet presAssocID="{B1199491-EBE3-4EBC-B9B6-D2B9237BF96F}" presName="container" presStyleCnt="0">
        <dgm:presLayoutVars>
          <dgm:dir/>
          <dgm:resizeHandles val="exact"/>
        </dgm:presLayoutVars>
      </dgm:prSet>
      <dgm:spPr/>
    </dgm:pt>
    <dgm:pt modelId="{D0B607C4-16D6-43BB-B04E-B659B8CF505F}" type="pres">
      <dgm:prSet presAssocID="{9195A3D6-75FA-478C-9146-F01B6EE7B755}" presName="compNode" presStyleCnt="0"/>
      <dgm:spPr/>
    </dgm:pt>
    <dgm:pt modelId="{685D5B16-507B-49AA-BBB0-C774915856CE}" type="pres">
      <dgm:prSet presAssocID="{9195A3D6-75FA-478C-9146-F01B6EE7B755}" presName="iconBgRect" presStyleLbl="bgShp" presStyleIdx="0" presStyleCnt="2" custLinFactNeighborX="1342" custLinFactNeighborY="2013"/>
      <dgm:spPr/>
    </dgm:pt>
    <dgm:pt modelId="{B5A10BF6-49DE-4559-AE55-413B38E9CB75}" type="pres">
      <dgm:prSet presAssocID="{9195A3D6-75FA-478C-9146-F01B6EE7B7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B7A8C92-653A-4765-8C73-4D7985BA8D01}" type="pres">
      <dgm:prSet presAssocID="{9195A3D6-75FA-478C-9146-F01B6EE7B755}" presName="spaceRect" presStyleCnt="0"/>
      <dgm:spPr/>
    </dgm:pt>
    <dgm:pt modelId="{E09AEE0A-02D5-45EE-95D9-5F06E617374F}" type="pres">
      <dgm:prSet presAssocID="{9195A3D6-75FA-478C-9146-F01B6EE7B755}" presName="textRect" presStyleLbl="revTx" presStyleIdx="0" presStyleCnt="2" custScaleX="128756" custLinFactNeighborX="13951" custLinFactNeighborY="-1342">
        <dgm:presLayoutVars>
          <dgm:chMax val="1"/>
          <dgm:chPref val="1"/>
        </dgm:presLayoutVars>
      </dgm:prSet>
      <dgm:spPr/>
    </dgm:pt>
    <dgm:pt modelId="{B07349B4-F76D-449B-9F11-C236C2607113}" type="pres">
      <dgm:prSet presAssocID="{73520ED3-0F9C-4B5B-8AC6-E0F3A7F2C84D}" presName="sibTrans" presStyleLbl="sibTrans2D1" presStyleIdx="0" presStyleCnt="0"/>
      <dgm:spPr/>
    </dgm:pt>
    <dgm:pt modelId="{98A2D055-C2C8-4A45-A484-6CFEE94009B7}" type="pres">
      <dgm:prSet presAssocID="{6D050E42-982E-4BF1-9634-084C1A21D252}" presName="compNode" presStyleCnt="0"/>
      <dgm:spPr/>
    </dgm:pt>
    <dgm:pt modelId="{D674BB06-6948-4575-A402-0B9E78546867}" type="pres">
      <dgm:prSet presAssocID="{6D050E42-982E-4BF1-9634-084C1A21D252}" presName="iconBgRect" presStyleLbl="bgShp" presStyleIdx="1" presStyleCnt="2"/>
      <dgm:spPr/>
    </dgm:pt>
    <dgm:pt modelId="{4E63D461-9043-4598-96DE-042D81B0EC8C}" type="pres">
      <dgm:prSet presAssocID="{6D050E42-982E-4BF1-9634-084C1A21D2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BBE31B5-4A77-4651-98B7-635740C30E3E}" type="pres">
      <dgm:prSet presAssocID="{6D050E42-982E-4BF1-9634-084C1A21D252}" presName="spaceRect" presStyleCnt="0"/>
      <dgm:spPr/>
    </dgm:pt>
    <dgm:pt modelId="{DB197D1A-D234-4A13-9EC9-853785B49295}" type="pres">
      <dgm:prSet presAssocID="{6D050E42-982E-4BF1-9634-084C1A21D25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062A0B-696A-4FCF-95E0-F85695227307}" type="presOf" srcId="{6D050E42-982E-4BF1-9634-084C1A21D252}" destId="{DB197D1A-D234-4A13-9EC9-853785B49295}" srcOrd="0" destOrd="0" presId="urn:microsoft.com/office/officeart/2018/2/layout/IconCircleList"/>
    <dgm:cxn modelId="{547A9738-FDCF-43E3-A1B8-5E165557BD3A}" type="presOf" srcId="{9195A3D6-75FA-478C-9146-F01B6EE7B755}" destId="{E09AEE0A-02D5-45EE-95D9-5F06E617374F}" srcOrd="0" destOrd="0" presId="urn:microsoft.com/office/officeart/2018/2/layout/IconCircleList"/>
    <dgm:cxn modelId="{10D34D3B-EAA0-4082-8380-7A335CD20085}" type="presOf" srcId="{73520ED3-0F9C-4B5B-8AC6-E0F3A7F2C84D}" destId="{B07349B4-F76D-449B-9F11-C236C2607113}" srcOrd="0" destOrd="0" presId="urn:microsoft.com/office/officeart/2018/2/layout/IconCircleList"/>
    <dgm:cxn modelId="{2862B73D-EFD2-43CA-B9E2-FFB82F156535}" srcId="{B1199491-EBE3-4EBC-B9B6-D2B9237BF96F}" destId="{6D050E42-982E-4BF1-9634-084C1A21D252}" srcOrd="1" destOrd="0" parTransId="{92632397-79F7-4368-B31A-BEF8CDDF1D11}" sibTransId="{31900052-DF34-4E82-9819-0ECD0922D40E}"/>
    <dgm:cxn modelId="{904306C1-FC2D-4989-9ADB-38CD9DB09875}" type="presOf" srcId="{B1199491-EBE3-4EBC-B9B6-D2B9237BF96F}" destId="{2A8789C8-53C1-40FA-8BEF-2DFEA43B74BE}" srcOrd="0" destOrd="0" presId="urn:microsoft.com/office/officeart/2018/2/layout/IconCircleList"/>
    <dgm:cxn modelId="{6DBB2AFE-3645-4EAF-9C80-3470C7130AF9}" srcId="{B1199491-EBE3-4EBC-B9B6-D2B9237BF96F}" destId="{9195A3D6-75FA-478C-9146-F01B6EE7B755}" srcOrd="0" destOrd="0" parTransId="{0AF1EA5A-EEFA-4759-AACB-9CEDE169B9FC}" sibTransId="{73520ED3-0F9C-4B5B-8AC6-E0F3A7F2C84D}"/>
    <dgm:cxn modelId="{C403E165-8BA9-4C20-B25B-6FE9D509CA56}" type="presParOf" srcId="{2A8789C8-53C1-40FA-8BEF-2DFEA43B74BE}" destId="{A686CC85-7E9F-4E61-B53B-3CCBCCEE48F2}" srcOrd="0" destOrd="0" presId="urn:microsoft.com/office/officeart/2018/2/layout/IconCircleList"/>
    <dgm:cxn modelId="{BADDA893-39C8-4CE9-9814-6FBD34481798}" type="presParOf" srcId="{A686CC85-7E9F-4E61-B53B-3CCBCCEE48F2}" destId="{D0B607C4-16D6-43BB-B04E-B659B8CF505F}" srcOrd="0" destOrd="0" presId="urn:microsoft.com/office/officeart/2018/2/layout/IconCircleList"/>
    <dgm:cxn modelId="{64157641-4A93-4529-BFA2-51E4CDDD79A3}" type="presParOf" srcId="{D0B607C4-16D6-43BB-B04E-B659B8CF505F}" destId="{685D5B16-507B-49AA-BBB0-C774915856CE}" srcOrd="0" destOrd="0" presId="urn:microsoft.com/office/officeart/2018/2/layout/IconCircleList"/>
    <dgm:cxn modelId="{62565DDA-AC5D-4B69-9004-270409A43313}" type="presParOf" srcId="{D0B607C4-16D6-43BB-B04E-B659B8CF505F}" destId="{B5A10BF6-49DE-4559-AE55-413B38E9CB75}" srcOrd="1" destOrd="0" presId="urn:microsoft.com/office/officeart/2018/2/layout/IconCircleList"/>
    <dgm:cxn modelId="{D0CB6AC2-834B-45AB-BB65-340AD9DBE18C}" type="presParOf" srcId="{D0B607C4-16D6-43BB-B04E-B659B8CF505F}" destId="{DB7A8C92-653A-4765-8C73-4D7985BA8D01}" srcOrd="2" destOrd="0" presId="urn:microsoft.com/office/officeart/2018/2/layout/IconCircleList"/>
    <dgm:cxn modelId="{9C614AEE-CCF7-4893-AD0E-CAF8CB22D537}" type="presParOf" srcId="{D0B607C4-16D6-43BB-B04E-B659B8CF505F}" destId="{E09AEE0A-02D5-45EE-95D9-5F06E617374F}" srcOrd="3" destOrd="0" presId="urn:microsoft.com/office/officeart/2018/2/layout/IconCircleList"/>
    <dgm:cxn modelId="{14FF53B6-2D87-4ACB-91D1-31E4A3DC5A17}" type="presParOf" srcId="{A686CC85-7E9F-4E61-B53B-3CCBCCEE48F2}" destId="{B07349B4-F76D-449B-9F11-C236C2607113}" srcOrd="1" destOrd="0" presId="urn:microsoft.com/office/officeart/2018/2/layout/IconCircleList"/>
    <dgm:cxn modelId="{F4334A3B-5E75-4AED-AE84-E16F16F1B8F2}" type="presParOf" srcId="{A686CC85-7E9F-4E61-B53B-3CCBCCEE48F2}" destId="{98A2D055-C2C8-4A45-A484-6CFEE94009B7}" srcOrd="2" destOrd="0" presId="urn:microsoft.com/office/officeart/2018/2/layout/IconCircleList"/>
    <dgm:cxn modelId="{6EE278B2-4E41-49CA-B66E-B828E794605A}" type="presParOf" srcId="{98A2D055-C2C8-4A45-A484-6CFEE94009B7}" destId="{D674BB06-6948-4575-A402-0B9E78546867}" srcOrd="0" destOrd="0" presId="urn:microsoft.com/office/officeart/2018/2/layout/IconCircleList"/>
    <dgm:cxn modelId="{BA250C1D-C6AA-47FF-BD47-2EC6C10E1186}" type="presParOf" srcId="{98A2D055-C2C8-4A45-A484-6CFEE94009B7}" destId="{4E63D461-9043-4598-96DE-042D81B0EC8C}" srcOrd="1" destOrd="0" presId="urn:microsoft.com/office/officeart/2018/2/layout/IconCircleList"/>
    <dgm:cxn modelId="{20EFFC49-1818-4FA4-8865-AECA456CCE22}" type="presParOf" srcId="{98A2D055-C2C8-4A45-A484-6CFEE94009B7}" destId="{8BBE31B5-4A77-4651-98B7-635740C30E3E}" srcOrd="2" destOrd="0" presId="urn:microsoft.com/office/officeart/2018/2/layout/IconCircleList"/>
    <dgm:cxn modelId="{AD05F12F-02A7-4A39-AD67-BBCE3749C8CA}" type="presParOf" srcId="{98A2D055-C2C8-4A45-A484-6CFEE94009B7}" destId="{DB197D1A-D234-4A13-9EC9-853785B492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C6027-A3C4-4CBE-99F9-D6F5CDDE3A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17CFA3-0726-4E9E-B368-2316A4AD0AED}">
      <dgm:prSet/>
      <dgm:spPr/>
      <dgm:t>
        <a:bodyPr/>
        <a:lstStyle/>
        <a:p>
          <a:r>
            <a:rPr lang="en-US" dirty="0"/>
            <a:t>Employee wage reimbursement program for WIOA participants</a:t>
          </a:r>
        </a:p>
      </dgm:t>
    </dgm:pt>
    <dgm:pt modelId="{C54F29BE-5F9C-4405-A950-16CC46E748E1}" type="parTrans" cxnId="{70E942E6-4B75-4B6B-B24A-E45E423FFE8E}">
      <dgm:prSet/>
      <dgm:spPr/>
      <dgm:t>
        <a:bodyPr/>
        <a:lstStyle/>
        <a:p>
          <a:endParaRPr lang="en-US"/>
        </a:p>
      </dgm:t>
    </dgm:pt>
    <dgm:pt modelId="{022F1A6A-F8E0-410B-84F4-E0B6560730B7}" type="sibTrans" cxnId="{70E942E6-4B75-4B6B-B24A-E45E423FFE8E}">
      <dgm:prSet/>
      <dgm:spPr/>
      <dgm:t>
        <a:bodyPr/>
        <a:lstStyle/>
        <a:p>
          <a:endParaRPr lang="en-US"/>
        </a:p>
      </dgm:t>
    </dgm:pt>
    <dgm:pt modelId="{6F670155-0060-4C8A-9A4A-EC42FB492982}">
      <dgm:prSet/>
      <dgm:spPr/>
      <dgm:t>
        <a:bodyPr/>
        <a:lstStyle/>
        <a:p>
          <a:r>
            <a:rPr lang="en-US" dirty="0"/>
            <a:t>Trainee receives custom training by the employer for a skilled job</a:t>
          </a:r>
        </a:p>
      </dgm:t>
    </dgm:pt>
    <dgm:pt modelId="{BFE805E2-422B-4B5A-8938-1632D552444D}" type="parTrans" cxnId="{13F42AFD-4C87-40E5-961C-81B01F0BF754}">
      <dgm:prSet/>
      <dgm:spPr/>
      <dgm:t>
        <a:bodyPr/>
        <a:lstStyle/>
        <a:p>
          <a:endParaRPr lang="en-US"/>
        </a:p>
      </dgm:t>
    </dgm:pt>
    <dgm:pt modelId="{3E90A04B-04C3-4E00-AAB5-4F62DF86C2B8}" type="sibTrans" cxnId="{13F42AFD-4C87-40E5-961C-81B01F0BF754}">
      <dgm:prSet/>
      <dgm:spPr/>
      <dgm:t>
        <a:bodyPr/>
        <a:lstStyle/>
        <a:p>
          <a:endParaRPr lang="en-US"/>
        </a:p>
      </dgm:t>
    </dgm:pt>
    <dgm:pt modelId="{52068253-06EA-4DBC-83C2-172B27A9CBFF}">
      <dgm:prSet/>
      <dgm:spPr/>
      <dgm:t>
        <a:bodyPr/>
        <a:lstStyle/>
        <a:p>
          <a:r>
            <a:rPr lang="en-US"/>
            <a:t>Employer is reimbursed for the trainee’s wages during training</a:t>
          </a:r>
        </a:p>
      </dgm:t>
    </dgm:pt>
    <dgm:pt modelId="{3CA15F6B-031A-4B27-A950-E2B02594BD51}" type="parTrans" cxnId="{B5E92828-B49B-4C94-B0AF-0F599A6622AD}">
      <dgm:prSet/>
      <dgm:spPr/>
      <dgm:t>
        <a:bodyPr/>
        <a:lstStyle/>
        <a:p>
          <a:endParaRPr lang="en-US"/>
        </a:p>
      </dgm:t>
    </dgm:pt>
    <dgm:pt modelId="{55E734EB-952A-4649-84EC-9E675AEFC6F0}" type="sibTrans" cxnId="{B5E92828-B49B-4C94-B0AF-0F599A6622AD}">
      <dgm:prSet/>
      <dgm:spPr/>
      <dgm:t>
        <a:bodyPr/>
        <a:lstStyle/>
        <a:p>
          <a:endParaRPr lang="en-US"/>
        </a:p>
      </dgm:t>
    </dgm:pt>
    <dgm:pt modelId="{4AD2DA28-51E3-4480-A4FC-A18AC69FBA3F}">
      <dgm:prSet/>
      <dgm:spPr/>
      <dgm:t>
        <a:bodyPr/>
        <a:lstStyle/>
        <a:p>
          <a:r>
            <a:rPr lang="en-US"/>
            <a:t>Employer and CAJC team recruits and pre-screens applicants</a:t>
          </a:r>
        </a:p>
      </dgm:t>
    </dgm:pt>
    <dgm:pt modelId="{DEF2C22D-0267-41FC-A734-4E451143B4A9}" type="parTrans" cxnId="{CCF8916E-FEB7-4E48-BD15-F6DB303F0116}">
      <dgm:prSet/>
      <dgm:spPr/>
      <dgm:t>
        <a:bodyPr/>
        <a:lstStyle/>
        <a:p>
          <a:endParaRPr lang="en-US"/>
        </a:p>
      </dgm:t>
    </dgm:pt>
    <dgm:pt modelId="{523A1227-5812-4620-83F7-69E738DA5D50}" type="sibTrans" cxnId="{CCF8916E-FEB7-4E48-BD15-F6DB303F0116}">
      <dgm:prSet/>
      <dgm:spPr/>
      <dgm:t>
        <a:bodyPr/>
        <a:lstStyle/>
        <a:p>
          <a:endParaRPr lang="en-US"/>
        </a:p>
      </dgm:t>
    </dgm:pt>
    <dgm:pt modelId="{3613CB3B-7F21-4DD6-A433-339009943BD2}">
      <dgm:prSet/>
      <dgm:spPr/>
      <dgm:t>
        <a:bodyPr/>
        <a:lstStyle/>
        <a:p>
          <a:r>
            <a:rPr lang="en-US"/>
            <a:t>Win Win for the employer and trainee</a:t>
          </a:r>
        </a:p>
      </dgm:t>
    </dgm:pt>
    <dgm:pt modelId="{E2EEA55C-93C9-4D67-BD51-659FB686AE52}" type="parTrans" cxnId="{5A844B57-FF05-463B-9A09-08783C19E2D6}">
      <dgm:prSet/>
      <dgm:spPr/>
      <dgm:t>
        <a:bodyPr/>
        <a:lstStyle/>
        <a:p>
          <a:endParaRPr lang="en-US"/>
        </a:p>
      </dgm:t>
    </dgm:pt>
    <dgm:pt modelId="{C90B2FCB-0546-4A10-AB88-3438505A9822}" type="sibTrans" cxnId="{5A844B57-FF05-463B-9A09-08783C19E2D6}">
      <dgm:prSet/>
      <dgm:spPr/>
      <dgm:t>
        <a:bodyPr/>
        <a:lstStyle/>
        <a:p>
          <a:endParaRPr lang="en-US"/>
        </a:p>
      </dgm:t>
    </dgm:pt>
    <dgm:pt modelId="{4B9CF80D-606A-403B-8F3D-CF8202A59786}" type="pres">
      <dgm:prSet presAssocID="{2EDC6027-A3C4-4CBE-99F9-D6F5CDDE3A8F}" presName="root" presStyleCnt="0">
        <dgm:presLayoutVars>
          <dgm:dir/>
          <dgm:resizeHandles val="exact"/>
        </dgm:presLayoutVars>
      </dgm:prSet>
      <dgm:spPr/>
    </dgm:pt>
    <dgm:pt modelId="{AE2CA075-8F6D-47B0-8D9F-33518375E938}" type="pres">
      <dgm:prSet presAssocID="{E517CFA3-0726-4E9E-B368-2316A4AD0AED}" presName="compNode" presStyleCnt="0"/>
      <dgm:spPr/>
    </dgm:pt>
    <dgm:pt modelId="{2BFD9626-F6E5-4066-97DB-BC787F3DFBF9}" type="pres">
      <dgm:prSet presAssocID="{E517CFA3-0726-4E9E-B368-2316A4AD0AED}" presName="bgRect" presStyleLbl="bgShp" presStyleIdx="0" presStyleCnt="5"/>
      <dgm:spPr/>
    </dgm:pt>
    <dgm:pt modelId="{D18ED010-D787-4B82-8892-E174072A1613}" type="pres">
      <dgm:prSet presAssocID="{E517CFA3-0726-4E9E-B368-2316A4AD0A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2B3C162-6D4F-48A8-920B-C9F38BB3BEBA}" type="pres">
      <dgm:prSet presAssocID="{E517CFA3-0726-4E9E-B368-2316A4AD0AED}" presName="spaceRect" presStyleCnt="0"/>
      <dgm:spPr/>
    </dgm:pt>
    <dgm:pt modelId="{72878F54-6EA8-4B4C-B0FB-F99559F00F1B}" type="pres">
      <dgm:prSet presAssocID="{E517CFA3-0726-4E9E-B368-2316A4AD0AED}" presName="parTx" presStyleLbl="revTx" presStyleIdx="0" presStyleCnt="5">
        <dgm:presLayoutVars>
          <dgm:chMax val="0"/>
          <dgm:chPref val="0"/>
        </dgm:presLayoutVars>
      </dgm:prSet>
      <dgm:spPr/>
    </dgm:pt>
    <dgm:pt modelId="{3E2F9CC9-84CB-4E36-B3CE-5C9D7A591DA7}" type="pres">
      <dgm:prSet presAssocID="{022F1A6A-F8E0-410B-84F4-E0B6560730B7}" presName="sibTrans" presStyleCnt="0"/>
      <dgm:spPr/>
    </dgm:pt>
    <dgm:pt modelId="{3095A687-5CA2-4BFF-BB03-50EE27EA30C3}" type="pres">
      <dgm:prSet presAssocID="{6F670155-0060-4C8A-9A4A-EC42FB492982}" presName="compNode" presStyleCnt="0"/>
      <dgm:spPr/>
    </dgm:pt>
    <dgm:pt modelId="{D4B00446-A2DC-4E26-85D6-47A91120832A}" type="pres">
      <dgm:prSet presAssocID="{6F670155-0060-4C8A-9A4A-EC42FB492982}" presName="bgRect" presStyleLbl="bgShp" presStyleIdx="1" presStyleCnt="5"/>
      <dgm:spPr/>
    </dgm:pt>
    <dgm:pt modelId="{A3350826-3406-4473-B95F-1F63A5076A41}" type="pres">
      <dgm:prSet presAssocID="{6F670155-0060-4C8A-9A4A-EC42FB4929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F759CB2-4124-4F3C-A7B4-08077ABEF713}" type="pres">
      <dgm:prSet presAssocID="{6F670155-0060-4C8A-9A4A-EC42FB492982}" presName="spaceRect" presStyleCnt="0"/>
      <dgm:spPr/>
    </dgm:pt>
    <dgm:pt modelId="{7692567D-280E-4E49-8FEF-1C496C142B97}" type="pres">
      <dgm:prSet presAssocID="{6F670155-0060-4C8A-9A4A-EC42FB492982}" presName="parTx" presStyleLbl="revTx" presStyleIdx="1" presStyleCnt="5">
        <dgm:presLayoutVars>
          <dgm:chMax val="0"/>
          <dgm:chPref val="0"/>
        </dgm:presLayoutVars>
      </dgm:prSet>
      <dgm:spPr/>
    </dgm:pt>
    <dgm:pt modelId="{9FF6144C-6FC3-4DEA-AE0A-EF2D59DD5EA6}" type="pres">
      <dgm:prSet presAssocID="{3E90A04B-04C3-4E00-AAB5-4F62DF86C2B8}" presName="sibTrans" presStyleCnt="0"/>
      <dgm:spPr/>
    </dgm:pt>
    <dgm:pt modelId="{05F6740D-1C71-4EE2-A526-95CFCE77B8CF}" type="pres">
      <dgm:prSet presAssocID="{52068253-06EA-4DBC-83C2-172B27A9CBFF}" presName="compNode" presStyleCnt="0"/>
      <dgm:spPr/>
    </dgm:pt>
    <dgm:pt modelId="{5DC299A2-4818-488A-8928-C5CCF33D3255}" type="pres">
      <dgm:prSet presAssocID="{52068253-06EA-4DBC-83C2-172B27A9CBFF}" presName="bgRect" presStyleLbl="bgShp" presStyleIdx="2" presStyleCnt="5"/>
      <dgm:spPr/>
    </dgm:pt>
    <dgm:pt modelId="{8917187D-9ACF-452C-B306-B03EAF75886C}" type="pres">
      <dgm:prSet presAssocID="{52068253-06EA-4DBC-83C2-172B27A9CBF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97617B9-796B-4FEF-B18C-91E4E4997059}" type="pres">
      <dgm:prSet presAssocID="{52068253-06EA-4DBC-83C2-172B27A9CBFF}" presName="spaceRect" presStyleCnt="0"/>
      <dgm:spPr/>
    </dgm:pt>
    <dgm:pt modelId="{9B605FB5-E6D9-4090-8FB3-D19E8362EBA3}" type="pres">
      <dgm:prSet presAssocID="{52068253-06EA-4DBC-83C2-172B27A9CBFF}" presName="parTx" presStyleLbl="revTx" presStyleIdx="2" presStyleCnt="5">
        <dgm:presLayoutVars>
          <dgm:chMax val="0"/>
          <dgm:chPref val="0"/>
        </dgm:presLayoutVars>
      </dgm:prSet>
      <dgm:spPr/>
    </dgm:pt>
    <dgm:pt modelId="{8CA65305-CFD2-4875-BCD8-AA38905DB40E}" type="pres">
      <dgm:prSet presAssocID="{55E734EB-952A-4649-84EC-9E675AEFC6F0}" presName="sibTrans" presStyleCnt="0"/>
      <dgm:spPr/>
    </dgm:pt>
    <dgm:pt modelId="{745B6F06-6DB3-4C62-AC04-091DC41C6404}" type="pres">
      <dgm:prSet presAssocID="{4AD2DA28-51E3-4480-A4FC-A18AC69FBA3F}" presName="compNode" presStyleCnt="0"/>
      <dgm:spPr/>
    </dgm:pt>
    <dgm:pt modelId="{119F1B5A-CC86-4A6F-8FCF-C940737D6720}" type="pres">
      <dgm:prSet presAssocID="{4AD2DA28-51E3-4480-A4FC-A18AC69FBA3F}" presName="bgRect" presStyleLbl="bgShp" presStyleIdx="3" presStyleCnt="5"/>
      <dgm:spPr/>
    </dgm:pt>
    <dgm:pt modelId="{F03F6925-EDFC-4F18-9D76-C190962DBD4D}" type="pres">
      <dgm:prSet presAssocID="{4AD2DA28-51E3-4480-A4FC-A18AC69FBA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262C073-010C-45AB-AFE2-3B4DEC10D058}" type="pres">
      <dgm:prSet presAssocID="{4AD2DA28-51E3-4480-A4FC-A18AC69FBA3F}" presName="spaceRect" presStyleCnt="0"/>
      <dgm:spPr/>
    </dgm:pt>
    <dgm:pt modelId="{0B64F218-658E-4207-A449-9ABC92F6250A}" type="pres">
      <dgm:prSet presAssocID="{4AD2DA28-51E3-4480-A4FC-A18AC69FBA3F}" presName="parTx" presStyleLbl="revTx" presStyleIdx="3" presStyleCnt="5">
        <dgm:presLayoutVars>
          <dgm:chMax val="0"/>
          <dgm:chPref val="0"/>
        </dgm:presLayoutVars>
      </dgm:prSet>
      <dgm:spPr/>
    </dgm:pt>
    <dgm:pt modelId="{35851B6B-55D1-49A5-870A-2F09DF38FFA3}" type="pres">
      <dgm:prSet presAssocID="{523A1227-5812-4620-83F7-69E738DA5D50}" presName="sibTrans" presStyleCnt="0"/>
      <dgm:spPr/>
    </dgm:pt>
    <dgm:pt modelId="{46C2FE65-CF3A-46D0-A0DC-3832DC40CEE5}" type="pres">
      <dgm:prSet presAssocID="{3613CB3B-7F21-4DD6-A433-339009943BD2}" presName="compNode" presStyleCnt="0"/>
      <dgm:spPr/>
    </dgm:pt>
    <dgm:pt modelId="{AAEEDE21-D4A5-4F57-82C0-03138A2FC3A8}" type="pres">
      <dgm:prSet presAssocID="{3613CB3B-7F21-4DD6-A433-339009943BD2}" presName="bgRect" presStyleLbl="bgShp" presStyleIdx="4" presStyleCnt="5"/>
      <dgm:spPr/>
    </dgm:pt>
    <dgm:pt modelId="{60E8520F-4F72-4BF9-A475-EEF97351DCCA}" type="pres">
      <dgm:prSet presAssocID="{3613CB3B-7F21-4DD6-A433-339009943BD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1EA303A-DB66-49F6-AD44-1F26EE9ABE71}" type="pres">
      <dgm:prSet presAssocID="{3613CB3B-7F21-4DD6-A433-339009943BD2}" presName="spaceRect" presStyleCnt="0"/>
      <dgm:spPr/>
    </dgm:pt>
    <dgm:pt modelId="{80C4E506-4ECF-4A0C-B1FC-FDE965F5B8C2}" type="pres">
      <dgm:prSet presAssocID="{3613CB3B-7F21-4DD6-A433-339009943BD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4DE419-4D05-448D-94B2-EE3A52637DCB}" type="presOf" srcId="{E517CFA3-0726-4E9E-B368-2316A4AD0AED}" destId="{72878F54-6EA8-4B4C-B0FB-F99559F00F1B}" srcOrd="0" destOrd="0" presId="urn:microsoft.com/office/officeart/2018/2/layout/IconVerticalSolidList"/>
    <dgm:cxn modelId="{B5E92828-B49B-4C94-B0AF-0F599A6622AD}" srcId="{2EDC6027-A3C4-4CBE-99F9-D6F5CDDE3A8F}" destId="{52068253-06EA-4DBC-83C2-172B27A9CBFF}" srcOrd="2" destOrd="0" parTransId="{3CA15F6B-031A-4B27-A950-E2B02594BD51}" sibTransId="{55E734EB-952A-4649-84EC-9E675AEFC6F0}"/>
    <dgm:cxn modelId="{E9CB6344-DF10-4AFB-8AAC-149FCB48D865}" type="presOf" srcId="{3613CB3B-7F21-4DD6-A433-339009943BD2}" destId="{80C4E506-4ECF-4A0C-B1FC-FDE965F5B8C2}" srcOrd="0" destOrd="0" presId="urn:microsoft.com/office/officeart/2018/2/layout/IconVerticalSolidList"/>
    <dgm:cxn modelId="{CCF8916E-FEB7-4E48-BD15-F6DB303F0116}" srcId="{2EDC6027-A3C4-4CBE-99F9-D6F5CDDE3A8F}" destId="{4AD2DA28-51E3-4480-A4FC-A18AC69FBA3F}" srcOrd="3" destOrd="0" parTransId="{DEF2C22D-0267-41FC-A734-4E451143B4A9}" sibTransId="{523A1227-5812-4620-83F7-69E738DA5D50}"/>
    <dgm:cxn modelId="{5A844B57-FF05-463B-9A09-08783C19E2D6}" srcId="{2EDC6027-A3C4-4CBE-99F9-D6F5CDDE3A8F}" destId="{3613CB3B-7F21-4DD6-A433-339009943BD2}" srcOrd="4" destOrd="0" parTransId="{E2EEA55C-93C9-4D67-BD51-659FB686AE52}" sibTransId="{C90B2FCB-0546-4A10-AB88-3438505A9822}"/>
    <dgm:cxn modelId="{9561549C-0667-4845-A449-88522135BC45}" type="presOf" srcId="{6F670155-0060-4C8A-9A4A-EC42FB492982}" destId="{7692567D-280E-4E49-8FEF-1C496C142B97}" srcOrd="0" destOrd="0" presId="urn:microsoft.com/office/officeart/2018/2/layout/IconVerticalSolidList"/>
    <dgm:cxn modelId="{860685C4-EB5A-4D64-A9A6-E57EDB53BE60}" type="presOf" srcId="{4AD2DA28-51E3-4480-A4FC-A18AC69FBA3F}" destId="{0B64F218-658E-4207-A449-9ABC92F6250A}" srcOrd="0" destOrd="0" presId="urn:microsoft.com/office/officeart/2018/2/layout/IconVerticalSolidList"/>
    <dgm:cxn modelId="{390095CF-7655-4A7D-ADCA-E9E52E57D4F8}" type="presOf" srcId="{2EDC6027-A3C4-4CBE-99F9-D6F5CDDE3A8F}" destId="{4B9CF80D-606A-403B-8F3D-CF8202A59786}" srcOrd="0" destOrd="0" presId="urn:microsoft.com/office/officeart/2018/2/layout/IconVerticalSolidList"/>
    <dgm:cxn modelId="{70E942E6-4B75-4B6B-B24A-E45E423FFE8E}" srcId="{2EDC6027-A3C4-4CBE-99F9-D6F5CDDE3A8F}" destId="{E517CFA3-0726-4E9E-B368-2316A4AD0AED}" srcOrd="0" destOrd="0" parTransId="{C54F29BE-5F9C-4405-A950-16CC46E748E1}" sibTransId="{022F1A6A-F8E0-410B-84F4-E0B6560730B7}"/>
    <dgm:cxn modelId="{D79493E6-918E-4E50-8471-076670FA3DB8}" type="presOf" srcId="{52068253-06EA-4DBC-83C2-172B27A9CBFF}" destId="{9B605FB5-E6D9-4090-8FB3-D19E8362EBA3}" srcOrd="0" destOrd="0" presId="urn:microsoft.com/office/officeart/2018/2/layout/IconVerticalSolidList"/>
    <dgm:cxn modelId="{13F42AFD-4C87-40E5-961C-81B01F0BF754}" srcId="{2EDC6027-A3C4-4CBE-99F9-D6F5CDDE3A8F}" destId="{6F670155-0060-4C8A-9A4A-EC42FB492982}" srcOrd="1" destOrd="0" parTransId="{BFE805E2-422B-4B5A-8938-1632D552444D}" sibTransId="{3E90A04B-04C3-4E00-AAB5-4F62DF86C2B8}"/>
    <dgm:cxn modelId="{4FBE8DD2-7D60-4045-863F-6C055F7B15B4}" type="presParOf" srcId="{4B9CF80D-606A-403B-8F3D-CF8202A59786}" destId="{AE2CA075-8F6D-47B0-8D9F-33518375E938}" srcOrd="0" destOrd="0" presId="urn:microsoft.com/office/officeart/2018/2/layout/IconVerticalSolidList"/>
    <dgm:cxn modelId="{ED841B87-FE8C-4B7F-AE10-3E1A6BD66E87}" type="presParOf" srcId="{AE2CA075-8F6D-47B0-8D9F-33518375E938}" destId="{2BFD9626-F6E5-4066-97DB-BC787F3DFBF9}" srcOrd="0" destOrd="0" presId="urn:microsoft.com/office/officeart/2018/2/layout/IconVerticalSolidList"/>
    <dgm:cxn modelId="{57C69B44-97AF-416E-82D8-6C2EF46C24C5}" type="presParOf" srcId="{AE2CA075-8F6D-47B0-8D9F-33518375E938}" destId="{D18ED010-D787-4B82-8892-E174072A1613}" srcOrd="1" destOrd="0" presId="urn:microsoft.com/office/officeart/2018/2/layout/IconVerticalSolidList"/>
    <dgm:cxn modelId="{3184E867-7D69-47FC-A703-EAC3F8F7BBAC}" type="presParOf" srcId="{AE2CA075-8F6D-47B0-8D9F-33518375E938}" destId="{52B3C162-6D4F-48A8-920B-C9F38BB3BEBA}" srcOrd="2" destOrd="0" presId="urn:microsoft.com/office/officeart/2018/2/layout/IconVerticalSolidList"/>
    <dgm:cxn modelId="{9BD3C122-B47E-4866-B5B2-29BA686BB4C3}" type="presParOf" srcId="{AE2CA075-8F6D-47B0-8D9F-33518375E938}" destId="{72878F54-6EA8-4B4C-B0FB-F99559F00F1B}" srcOrd="3" destOrd="0" presId="urn:microsoft.com/office/officeart/2018/2/layout/IconVerticalSolidList"/>
    <dgm:cxn modelId="{76A81929-D896-4DDD-9477-E7F690917153}" type="presParOf" srcId="{4B9CF80D-606A-403B-8F3D-CF8202A59786}" destId="{3E2F9CC9-84CB-4E36-B3CE-5C9D7A591DA7}" srcOrd="1" destOrd="0" presId="urn:microsoft.com/office/officeart/2018/2/layout/IconVerticalSolidList"/>
    <dgm:cxn modelId="{9A9D07FE-0426-4CB7-A32D-A85C66F26256}" type="presParOf" srcId="{4B9CF80D-606A-403B-8F3D-CF8202A59786}" destId="{3095A687-5CA2-4BFF-BB03-50EE27EA30C3}" srcOrd="2" destOrd="0" presId="urn:microsoft.com/office/officeart/2018/2/layout/IconVerticalSolidList"/>
    <dgm:cxn modelId="{FCCA8BFD-BD95-4860-A411-ABA66954D69C}" type="presParOf" srcId="{3095A687-5CA2-4BFF-BB03-50EE27EA30C3}" destId="{D4B00446-A2DC-4E26-85D6-47A91120832A}" srcOrd="0" destOrd="0" presId="urn:microsoft.com/office/officeart/2018/2/layout/IconVerticalSolidList"/>
    <dgm:cxn modelId="{3BAE0411-D2B5-4281-915A-F2EFA6F37DC9}" type="presParOf" srcId="{3095A687-5CA2-4BFF-BB03-50EE27EA30C3}" destId="{A3350826-3406-4473-B95F-1F63A5076A41}" srcOrd="1" destOrd="0" presId="urn:microsoft.com/office/officeart/2018/2/layout/IconVerticalSolidList"/>
    <dgm:cxn modelId="{DA59FC44-B1FF-4D8B-B07E-2FA7990FA700}" type="presParOf" srcId="{3095A687-5CA2-4BFF-BB03-50EE27EA30C3}" destId="{EF759CB2-4124-4F3C-A7B4-08077ABEF713}" srcOrd="2" destOrd="0" presId="urn:microsoft.com/office/officeart/2018/2/layout/IconVerticalSolidList"/>
    <dgm:cxn modelId="{7B9B91C4-B808-4E1E-BA51-BE4325658FEA}" type="presParOf" srcId="{3095A687-5CA2-4BFF-BB03-50EE27EA30C3}" destId="{7692567D-280E-4E49-8FEF-1C496C142B97}" srcOrd="3" destOrd="0" presId="urn:microsoft.com/office/officeart/2018/2/layout/IconVerticalSolidList"/>
    <dgm:cxn modelId="{D5635865-03C9-42CC-B249-380FD5096E2B}" type="presParOf" srcId="{4B9CF80D-606A-403B-8F3D-CF8202A59786}" destId="{9FF6144C-6FC3-4DEA-AE0A-EF2D59DD5EA6}" srcOrd="3" destOrd="0" presId="urn:microsoft.com/office/officeart/2018/2/layout/IconVerticalSolidList"/>
    <dgm:cxn modelId="{DDB7493F-0F01-4C27-995D-9984CA9CE3EE}" type="presParOf" srcId="{4B9CF80D-606A-403B-8F3D-CF8202A59786}" destId="{05F6740D-1C71-4EE2-A526-95CFCE77B8CF}" srcOrd="4" destOrd="0" presId="urn:microsoft.com/office/officeart/2018/2/layout/IconVerticalSolidList"/>
    <dgm:cxn modelId="{FAACBACD-5F44-4CDB-B25C-327276ADBB65}" type="presParOf" srcId="{05F6740D-1C71-4EE2-A526-95CFCE77B8CF}" destId="{5DC299A2-4818-488A-8928-C5CCF33D3255}" srcOrd="0" destOrd="0" presId="urn:microsoft.com/office/officeart/2018/2/layout/IconVerticalSolidList"/>
    <dgm:cxn modelId="{979039E5-1677-4EF6-BE48-75FC5F833766}" type="presParOf" srcId="{05F6740D-1C71-4EE2-A526-95CFCE77B8CF}" destId="{8917187D-9ACF-452C-B306-B03EAF75886C}" srcOrd="1" destOrd="0" presId="urn:microsoft.com/office/officeart/2018/2/layout/IconVerticalSolidList"/>
    <dgm:cxn modelId="{93D2D81A-0581-4F38-AD94-7D911F566E45}" type="presParOf" srcId="{05F6740D-1C71-4EE2-A526-95CFCE77B8CF}" destId="{E97617B9-796B-4FEF-B18C-91E4E4997059}" srcOrd="2" destOrd="0" presId="urn:microsoft.com/office/officeart/2018/2/layout/IconVerticalSolidList"/>
    <dgm:cxn modelId="{EAE65033-E545-4297-B295-C141950C4977}" type="presParOf" srcId="{05F6740D-1C71-4EE2-A526-95CFCE77B8CF}" destId="{9B605FB5-E6D9-4090-8FB3-D19E8362EBA3}" srcOrd="3" destOrd="0" presId="urn:microsoft.com/office/officeart/2018/2/layout/IconVerticalSolidList"/>
    <dgm:cxn modelId="{43A09487-447E-449C-B75B-31F72B6971B4}" type="presParOf" srcId="{4B9CF80D-606A-403B-8F3D-CF8202A59786}" destId="{8CA65305-CFD2-4875-BCD8-AA38905DB40E}" srcOrd="5" destOrd="0" presId="urn:microsoft.com/office/officeart/2018/2/layout/IconVerticalSolidList"/>
    <dgm:cxn modelId="{0544B37F-2263-4AD0-835C-7F2F22CC6FEE}" type="presParOf" srcId="{4B9CF80D-606A-403B-8F3D-CF8202A59786}" destId="{745B6F06-6DB3-4C62-AC04-091DC41C6404}" srcOrd="6" destOrd="0" presId="urn:microsoft.com/office/officeart/2018/2/layout/IconVerticalSolidList"/>
    <dgm:cxn modelId="{9046C7C3-29EF-4B4B-9DEC-725428B8707C}" type="presParOf" srcId="{745B6F06-6DB3-4C62-AC04-091DC41C6404}" destId="{119F1B5A-CC86-4A6F-8FCF-C940737D6720}" srcOrd="0" destOrd="0" presId="urn:microsoft.com/office/officeart/2018/2/layout/IconVerticalSolidList"/>
    <dgm:cxn modelId="{7F8939A5-0A0C-4C84-95DC-BD3B63B2D703}" type="presParOf" srcId="{745B6F06-6DB3-4C62-AC04-091DC41C6404}" destId="{F03F6925-EDFC-4F18-9D76-C190962DBD4D}" srcOrd="1" destOrd="0" presId="urn:microsoft.com/office/officeart/2018/2/layout/IconVerticalSolidList"/>
    <dgm:cxn modelId="{35FCE0D7-4CDC-4CB0-AF9C-EF3C46658937}" type="presParOf" srcId="{745B6F06-6DB3-4C62-AC04-091DC41C6404}" destId="{B262C073-010C-45AB-AFE2-3B4DEC10D058}" srcOrd="2" destOrd="0" presId="urn:microsoft.com/office/officeart/2018/2/layout/IconVerticalSolidList"/>
    <dgm:cxn modelId="{D29FF768-79F5-4578-B8A4-83662085A752}" type="presParOf" srcId="{745B6F06-6DB3-4C62-AC04-091DC41C6404}" destId="{0B64F218-658E-4207-A449-9ABC92F6250A}" srcOrd="3" destOrd="0" presId="urn:microsoft.com/office/officeart/2018/2/layout/IconVerticalSolidList"/>
    <dgm:cxn modelId="{E86ACE28-3736-4FBE-B32F-228B2870C705}" type="presParOf" srcId="{4B9CF80D-606A-403B-8F3D-CF8202A59786}" destId="{35851B6B-55D1-49A5-870A-2F09DF38FFA3}" srcOrd="7" destOrd="0" presId="urn:microsoft.com/office/officeart/2018/2/layout/IconVerticalSolidList"/>
    <dgm:cxn modelId="{5960EF61-B14B-41EB-BC85-810978528672}" type="presParOf" srcId="{4B9CF80D-606A-403B-8F3D-CF8202A59786}" destId="{46C2FE65-CF3A-46D0-A0DC-3832DC40CEE5}" srcOrd="8" destOrd="0" presId="urn:microsoft.com/office/officeart/2018/2/layout/IconVerticalSolidList"/>
    <dgm:cxn modelId="{15F4348F-9B6F-40A1-8EF1-4246F7201C42}" type="presParOf" srcId="{46C2FE65-CF3A-46D0-A0DC-3832DC40CEE5}" destId="{AAEEDE21-D4A5-4F57-82C0-03138A2FC3A8}" srcOrd="0" destOrd="0" presId="urn:microsoft.com/office/officeart/2018/2/layout/IconVerticalSolidList"/>
    <dgm:cxn modelId="{432AE9E1-30E3-445D-ACD6-8EEC40ED8ABB}" type="presParOf" srcId="{46C2FE65-CF3A-46D0-A0DC-3832DC40CEE5}" destId="{60E8520F-4F72-4BF9-A475-EEF97351DCCA}" srcOrd="1" destOrd="0" presId="urn:microsoft.com/office/officeart/2018/2/layout/IconVerticalSolidList"/>
    <dgm:cxn modelId="{CEE9182F-4416-4E10-A944-BB4DEE5E22CB}" type="presParOf" srcId="{46C2FE65-CF3A-46D0-A0DC-3832DC40CEE5}" destId="{01EA303A-DB66-49F6-AD44-1F26EE9ABE71}" srcOrd="2" destOrd="0" presId="urn:microsoft.com/office/officeart/2018/2/layout/IconVerticalSolidList"/>
    <dgm:cxn modelId="{2F61863B-7367-459D-9D60-A35600D3FCF0}" type="presParOf" srcId="{46C2FE65-CF3A-46D0-A0DC-3832DC40CEE5}" destId="{80C4E506-4ECF-4A0C-B1FC-FDE965F5B8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3A883-72C3-48D2-AE09-10DCCF9D01C2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B7E422-F184-40B1-8E56-E1EE1DB5ADF9}">
      <dgm:prSet/>
      <dgm:spPr/>
      <dgm:t>
        <a:bodyPr/>
        <a:lstStyle/>
        <a:p>
          <a:r>
            <a:rPr lang="en-US"/>
            <a:t>WIOA eligible, 18 years or older</a:t>
          </a:r>
        </a:p>
      </dgm:t>
    </dgm:pt>
    <dgm:pt modelId="{9C717CF6-90A4-4AF7-8CF8-4AC30119A836}" type="parTrans" cxnId="{E1A70136-21A1-4305-BC29-E37989AF0C16}">
      <dgm:prSet/>
      <dgm:spPr/>
      <dgm:t>
        <a:bodyPr/>
        <a:lstStyle/>
        <a:p>
          <a:endParaRPr lang="en-US"/>
        </a:p>
      </dgm:t>
    </dgm:pt>
    <dgm:pt modelId="{664E3DD7-3538-42BA-A8A7-99CE5ECF29FE}" type="sibTrans" cxnId="{E1A70136-21A1-4305-BC29-E37989AF0C16}">
      <dgm:prSet/>
      <dgm:spPr/>
      <dgm:t>
        <a:bodyPr/>
        <a:lstStyle/>
        <a:p>
          <a:endParaRPr lang="en-US"/>
        </a:p>
      </dgm:t>
    </dgm:pt>
    <dgm:pt modelId="{6ECB1D5D-55A9-4276-A98F-15A3AD270615}">
      <dgm:prSet/>
      <dgm:spPr/>
      <dgm:t>
        <a:bodyPr/>
        <a:lstStyle/>
        <a:p>
          <a:r>
            <a:rPr lang="en-US" dirty="0"/>
            <a:t>US Citizen or non-citizen with </a:t>
          </a:r>
          <a:r>
            <a:rPr lang="en-US"/>
            <a:t>a work </a:t>
          </a:r>
          <a:r>
            <a:rPr lang="en-US" dirty="0"/>
            <a:t>authorization status</a:t>
          </a:r>
        </a:p>
      </dgm:t>
    </dgm:pt>
    <dgm:pt modelId="{92B8A3CA-BC45-4167-8A46-8EB01EC51905}" type="parTrans" cxnId="{85A9E8DA-E980-4A8E-8356-87B2B9D2B71B}">
      <dgm:prSet/>
      <dgm:spPr/>
      <dgm:t>
        <a:bodyPr/>
        <a:lstStyle/>
        <a:p>
          <a:endParaRPr lang="en-US"/>
        </a:p>
      </dgm:t>
    </dgm:pt>
    <dgm:pt modelId="{514EBD3B-C5E4-4600-9E82-0EC11A097C43}" type="sibTrans" cxnId="{85A9E8DA-E980-4A8E-8356-87B2B9D2B71B}">
      <dgm:prSet/>
      <dgm:spPr/>
      <dgm:t>
        <a:bodyPr/>
        <a:lstStyle/>
        <a:p>
          <a:endParaRPr lang="en-US"/>
        </a:p>
      </dgm:t>
    </dgm:pt>
    <dgm:pt modelId="{319F58C5-2261-419D-AC47-547B77A4B7DF}">
      <dgm:prSet/>
      <dgm:spPr/>
      <dgm:t>
        <a:bodyPr/>
        <a:lstStyle/>
        <a:p>
          <a:r>
            <a:rPr lang="en-US"/>
            <a:t>Selective Service is required</a:t>
          </a:r>
        </a:p>
      </dgm:t>
    </dgm:pt>
    <dgm:pt modelId="{4900CBE0-25DA-405B-A94A-032D76169EA0}" type="parTrans" cxnId="{9FBFB27D-7BA9-4F6E-B646-31AE79B65995}">
      <dgm:prSet/>
      <dgm:spPr/>
      <dgm:t>
        <a:bodyPr/>
        <a:lstStyle/>
        <a:p>
          <a:endParaRPr lang="en-US"/>
        </a:p>
      </dgm:t>
    </dgm:pt>
    <dgm:pt modelId="{9E0F5F88-00CB-449D-967E-BFA01F9B7E72}" type="sibTrans" cxnId="{9FBFB27D-7BA9-4F6E-B646-31AE79B65995}">
      <dgm:prSet/>
      <dgm:spPr/>
      <dgm:t>
        <a:bodyPr/>
        <a:lstStyle/>
        <a:p>
          <a:endParaRPr lang="en-US"/>
        </a:p>
      </dgm:t>
    </dgm:pt>
    <dgm:pt modelId="{71E7B86F-CF42-4120-962D-BA42EB28A184}">
      <dgm:prSet/>
      <dgm:spPr/>
      <dgm:t>
        <a:bodyPr/>
        <a:lstStyle/>
        <a:p>
          <a:r>
            <a:rPr lang="en-US"/>
            <a:t>Unemployed, underemployed, and in need of services to retain employment</a:t>
          </a:r>
        </a:p>
      </dgm:t>
    </dgm:pt>
    <dgm:pt modelId="{6706FF11-6A70-4F31-AC1E-5126764117AC}" type="parTrans" cxnId="{07F65E52-CAFF-4553-889F-8C9926C260E1}">
      <dgm:prSet/>
      <dgm:spPr/>
      <dgm:t>
        <a:bodyPr/>
        <a:lstStyle/>
        <a:p>
          <a:endParaRPr lang="en-US"/>
        </a:p>
      </dgm:t>
    </dgm:pt>
    <dgm:pt modelId="{D01DD85D-D6BB-459B-8075-AF88999E5BA3}" type="sibTrans" cxnId="{07F65E52-CAFF-4553-889F-8C9926C260E1}">
      <dgm:prSet/>
      <dgm:spPr/>
      <dgm:t>
        <a:bodyPr/>
        <a:lstStyle/>
        <a:p>
          <a:endParaRPr lang="en-US"/>
        </a:p>
      </dgm:t>
    </dgm:pt>
    <dgm:pt modelId="{2FD8AE00-EE14-46CE-BB31-626FA7781FD2}" type="pres">
      <dgm:prSet presAssocID="{1A33A883-72C3-48D2-AE09-10DCCF9D01C2}" presName="outerComposite" presStyleCnt="0">
        <dgm:presLayoutVars>
          <dgm:chMax val="5"/>
          <dgm:dir/>
          <dgm:resizeHandles val="exact"/>
        </dgm:presLayoutVars>
      </dgm:prSet>
      <dgm:spPr/>
    </dgm:pt>
    <dgm:pt modelId="{A0740AE2-A761-45EC-BA95-C3A8C009DDAD}" type="pres">
      <dgm:prSet presAssocID="{1A33A883-72C3-48D2-AE09-10DCCF9D01C2}" presName="dummyMaxCanvas" presStyleCnt="0">
        <dgm:presLayoutVars/>
      </dgm:prSet>
      <dgm:spPr/>
    </dgm:pt>
    <dgm:pt modelId="{4DA5FB74-DB56-46EE-8BE0-987EECBA1AF3}" type="pres">
      <dgm:prSet presAssocID="{1A33A883-72C3-48D2-AE09-10DCCF9D01C2}" presName="FourNodes_1" presStyleLbl="node1" presStyleIdx="0" presStyleCnt="4">
        <dgm:presLayoutVars>
          <dgm:bulletEnabled val="1"/>
        </dgm:presLayoutVars>
      </dgm:prSet>
      <dgm:spPr/>
    </dgm:pt>
    <dgm:pt modelId="{6061F29C-5011-4E02-AA4A-9F30C0997B6D}" type="pres">
      <dgm:prSet presAssocID="{1A33A883-72C3-48D2-AE09-10DCCF9D01C2}" presName="FourNodes_2" presStyleLbl="node1" presStyleIdx="1" presStyleCnt="4" custLinFactNeighborX="304" custLinFactNeighborY="1154">
        <dgm:presLayoutVars>
          <dgm:bulletEnabled val="1"/>
        </dgm:presLayoutVars>
      </dgm:prSet>
      <dgm:spPr/>
    </dgm:pt>
    <dgm:pt modelId="{99803EBD-927E-43F1-8D8A-71DB1044FA92}" type="pres">
      <dgm:prSet presAssocID="{1A33A883-72C3-48D2-AE09-10DCCF9D01C2}" presName="FourNodes_3" presStyleLbl="node1" presStyleIdx="2" presStyleCnt="4">
        <dgm:presLayoutVars>
          <dgm:bulletEnabled val="1"/>
        </dgm:presLayoutVars>
      </dgm:prSet>
      <dgm:spPr/>
    </dgm:pt>
    <dgm:pt modelId="{B7F9DC96-0E5B-4792-BD06-594D43487A64}" type="pres">
      <dgm:prSet presAssocID="{1A33A883-72C3-48D2-AE09-10DCCF9D01C2}" presName="FourNodes_4" presStyleLbl="node1" presStyleIdx="3" presStyleCnt="4">
        <dgm:presLayoutVars>
          <dgm:bulletEnabled val="1"/>
        </dgm:presLayoutVars>
      </dgm:prSet>
      <dgm:spPr/>
    </dgm:pt>
    <dgm:pt modelId="{13B01B80-8A5D-498C-94A4-F6A60B7D53C4}" type="pres">
      <dgm:prSet presAssocID="{1A33A883-72C3-48D2-AE09-10DCCF9D01C2}" presName="FourConn_1-2" presStyleLbl="fgAccFollowNode1" presStyleIdx="0" presStyleCnt="3">
        <dgm:presLayoutVars>
          <dgm:bulletEnabled val="1"/>
        </dgm:presLayoutVars>
      </dgm:prSet>
      <dgm:spPr/>
    </dgm:pt>
    <dgm:pt modelId="{B8BF4DF2-6AEE-40DF-B173-E4CC77E1E40A}" type="pres">
      <dgm:prSet presAssocID="{1A33A883-72C3-48D2-AE09-10DCCF9D01C2}" presName="FourConn_2-3" presStyleLbl="fgAccFollowNode1" presStyleIdx="1" presStyleCnt="3">
        <dgm:presLayoutVars>
          <dgm:bulletEnabled val="1"/>
        </dgm:presLayoutVars>
      </dgm:prSet>
      <dgm:spPr/>
    </dgm:pt>
    <dgm:pt modelId="{FCF2A174-0C72-4659-835F-333882F92C6A}" type="pres">
      <dgm:prSet presAssocID="{1A33A883-72C3-48D2-AE09-10DCCF9D01C2}" presName="FourConn_3-4" presStyleLbl="fgAccFollowNode1" presStyleIdx="2" presStyleCnt="3">
        <dgm:presLayoutVars>
          <dgm:bulletEnabled val="1"/>
        </dgm:presLayoutVars>
      </dgm:prSet>
      <dgm:spPr/>
    </dgm:pt>
    <dgm:pt modelId="{378F8A33-D950-45A5-AB2D-62C74B5C5FFC}" type="pres">
      <dgm:prSet presAssocID="{1A33A883-72C3-48D2-AE09-10DCCF9D01C2}" presName="FourNodes_1_text" presStyleLbl="node1" presStyleIdx="3" presStyleCnt="4">
        <dgm:presLayoutVars>
          <dgm:bulletEnabled val="1"/>
        </dgm:presLayoutVars>
      </dgm:prSet>
      <dgm:spPr/>
    </dgm:pt>
    <dgm:pt modelId="{88447BCD-EB0B-4DE5-94CF-DB822BD4A06B}" type="pres">
      <dgm:prSet presAssocID="{1A33A883-72C3-48D2-AE09-10DCCF9D01C2}" presName="FourNodes_2_text" presStyleLbl="node1" presStyleIdx="3" presStyleCnt="4">
        <dgm:presLayoutVars>
          <dgm:bulletEnabled val="1"/>
        </dgm:presLayoutVars>
      </dgm:prSet>
      <dgm:spPr/>
    </dgm:pt>
    <dgm:pt modelId="{757586E1-0019-43AA-B1D4-D3E2C1F4BE7F}" type="pres">
      <dgm:prSet presAssocID="{1A33A883-72C3-48D2-AE09-10DCCF9D01C2}" presName="FourNodes_3_text" presStyleLbl="node1" presStyleIdx="3" presStyleCnt="4">
        <dgm:presLayoutVars>
          <dgm:bulletEnabled val="1"/>
        </dgm:presLayoutVars>
      </dgm:prSet>
      <dgm:spPr/>
    </dgm:pt>
    <dgm:pt modelId="{1F361ADA-4F13-4F4D-9421-7D7465ED9A46}" type="pres">
      <dgm:prSet presAssocID="{1A33A883-72C3-48D2-AE09-10DCCF9D01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12BA104-54BD-4FA6-B5DD-60291499083C}" type="presOf" srcId="{B0B7E422-F184-40B1-8E56-E1EE1DB5ADF9}" destId="{4DA5FB74-DB56-46EE-8BE0-987EECBA1AF3}" srcOrd="0" destOrd="0" presId="urn:microsoft.com/office/officeart/2005/8/layout/vProcess5"/>
    <dgm:cxn modelId="{E1A70136-21A1-4305-BC29-E37989AF0C16}" srcId="{1A33A883-72C3-48D2-AE09-10DCCF9D01C2}" destId="{B0B7E422-F184-40B1-8E56-E1EE1DB5ADF9}" srcOrd="0" destOrd="0" parTransId="{9C717CF6-90A4-4AF7-8CF8-4AC30119A836}" sibTransId="{664E3DD7-3538-42BA-A8A7-99CE5ECF29FE}"/>
    <dgm:cxn modelId="{CB4EF33F-CE08-4393-8BC7-6FB8C56D15AD}" type="presOf" srcId="{514EBD3B-C5E4-4600-9E82-0EC11A097C43}" destId="{B8BF4DF2-6AEE-40DF-B173-E4CC77E1E40A}" srcOrd="0" destOrd="0" presId="urn:microsoft.com/office/officeart/2005/8/layout/vProcess5"/>
    <dgm:cxn modelId="{177B4B68-CB7C-4460-9985-5E8B424B86F8}" type="presOf" srcId="{6ECB1D5D-55A9-4276-A98F-15A3AD270615}" destId="{88447BCD-EB0B-4DE5-94CF-DB822BD4A06B}" srcOrd="1" destOrd="0" presId="urn:microsoft.com/office/officeart/2005/8/layout/vProcess5"/>
    <dgm:cxn modelId="{613E4B6C-983D-4B1B-9770-C4BDB5F40CF9}" type="presOf" srcId="{319F58C5-2261-419D-AC47-547B77A4B7DF}" destId="{99803EBD-927E-43F1-8D8A-71DB1044FA92}" srcOrd="0" destOrd="0" presId="urn:microsoft.com/office/officeart/2005/8/layout/vProcess5"/>
    <dgm:cxn modelId="{AD92244D-6123-4BA2-9844-8169DDA539FB}" type="presOf" srcId="{1A33A883-72C3-48D2-AE09-10DCCF9D01C2}" destId="{2FD8AE00-EE14-46CE-BB31-626FA7781FD2}" srcOrd="0" destOrd="0" presId="urn:microsoft.com/office/officeart/2005/8/layout/vProcess5"/>
    <dgm:cxn modelId="{07F65E52-CAFF-4553-889F-8C9926C260E1}" srcId="{1A33A883-72C3-48D2-AE09-10DCCF9D01C2}" destId="{71E7B86F-CF42-4120-962D-BA42EB28A184}" srcOrd="3" destOrd="0" parTransId="{6706FF11-6A70-4F31-AC1E-5126764117AC}" sibTransId="{D01DD85D-D6BB-459B-8075-AF88999E5BA3}"/>
    <dgm:cxn modelId="{3743B955-58CC-48DA-8457-CC2F5F0B70DB}" type="presOf" srcId="{6ECB1D5D-55A9-4276-A98F-15A3AD270615}" destId="{6061F29C-5011-4E02-AA4A-9F30C0997B6D}" srcOrd="0" destOrd="0" presId="urn:microsoft.com/office/officeart/2005/8/layout/vProcess5"/>
    <dgm:cxn modelId="{1FA5BF5A-BBE3-4BBA-A144-4D15D44B9B07}" type="presOf" srcId="{B0B7E422-F184-40B1-8E56-E1EE1DB5ADF9}" destId="{378F8A33-D950-45A5-AB2D-62C74B5C5FFC}" srcOrd="1" destOrd="0" presId="urn:microsoft.com/office/officeart/2005/8/layout/vProcess5"/>
    <dgm:cxn modelId="{9FBFB27D-7BA9-4F6E-B646-31AE79B65995}" srcId="{1A33A883-72C3-48D2-AE09-10DCCF9D01C2}" destId="{319F58C5-2261-419D-AC47-547B77A4B7DF}" srcOrd="2" destOrd="0" parTransId="{4900CBE0-25DA-405B-A94A-032D76169EA0}" sibTransId="{9E0F5F88-00CB-449D-967E-BFA01F9B7E72}"/>
    <dgm:cxn modelId="{AED1628D-F60E-4B99-BFDE-2022DD683D37}" type="presOf" srcId="{664E3DD7-3538-42BA-A8A7-99CE5ECF29FE}" destId="{13B01B80-8A5D-498C-94A4-F6A60B7D53C4}" srcOrd="0" destOrd="0" presId="urn:microsoft.com/office/officeart/2005/8/layout/vProcess5"/>
    <dgm:cxn modelId="{A77C068F-EBAD-4953-9709-4712AEBB02A1}" type="presOf" srcId="{71E7B86F-CF42-4120-962D-BA42EB28A184}" destId="{1F361ADA-4F13-4F4D-9421-7D7465ED9A46}" srcOrd="1" destOrd="0" presId="urn:microsoft.com/office/officeart/2005/8/layout/vProcess5"/>
    <dgm:cxn modelId="{0103AA91-6131-4767-A764-64293C3A8668}" type="presOf" srcId="{9E0F5F88-00CB-449D-967E-BFA01F9B7E72}" destId="{FCF2A174-0C72-4659-835F-333882F92C6A}" srcOrd="0" destOrd="0" presId="urn:microsoft.com/office/officeart/2005/8/layout/vProcess5"/>
    <dgm:cxn modelId="{556EB4AB-1A25-4508-998C-A4B8396DB6FF}" type="presOf" srcId="{71E7B86F-CF42-4120-962D-BA42EB28A184}" destId="{B7F9DC96-0E5B-4792-BD06-594D43487A64}" srcOrd="0" destOrd="0" presId="urn:microsoft.com/office/officeart/2005/8/layout/vProcess5"/>
    <dgm:cxn modelId="{85A9E8DA-E980-4A8E-8356-87B2B9D2B71B}" srcId="{1A33A883-72C3-48D2-AE09-10DCCF9D01C2}" destId="{6ECB1D5D-55A9-4276-A98F-15A3AD270615}" srcOrd="1" destOrd="0" parTransId="{92B8A3CA-BC45-4167-8A46-8EB01EC51905}" sibTransId="{514EBD3B-C5E4-4600-9E82-0EC11A097C43}"/>
    <dgm:cxn modelId="{62DEDBF2-2D87-47F3-A95C-10C180F9BB98}" type="presOf" srcId="{319F58C5-2261-419D-AC47-547B77A4B7DF}" destId="{757586E1-0019-43AA-B1D4-D3E2C1F4BE7F}" srcOrd="1" destOrd="0" presId="urn:microsoft.com/office/officeart/2005/8/layout/vProcess5"/>
    <dgm:cxn modelId="{56F5F3EE-1314-41E0-BCBB-5FCF60AC1EEE}" type="presParOf" srcId="{2FD8AE00-EE14-46CE-BB31-626FA7781FD2}" destId="{A0740AE2-A761-45EC-BA95-C3A8C009DDAD}" srcOrd="0" destOrd="0" presId="urn:microsoft.com/office/officeart/2005/8/layout/vProcess5"/>
    <dgm:cxn modelId="{A8AEAFF5-F5A1-4388-9A71-7F8CE89FE4D3}" type="presParOf" srcId="{2FD8AE00-EE14-46CE-BB31-626FA7781FD2}" destId="{4DA5FB74-DB56-46EE-8BE0-987EECBA1AF3}" srcOrd="1" destOrd="0" presId="urn:microsoft.com/office/officeart/2005/8/layout/vProcess5"/>
    <dgm:cxn modelId="{CE75519C-8E56-416F-9D75-A77422496A3F}" type="presParOf" srcId="{2FD8AE00-EE14-46CE-BB31-626FA7781FD2}" destId="{6061F29C-5011-4E02-AA4A-9F30C0997B6D}" srcOrd="2" destOrd="0" presId="urn:microsoft.com/office/officeart/2005/8/layout/vProcess5"/>
    <dgm:cxn modelId="{D9111743-4960-46AA-B272-CAAF9C46C27B}" type="presParOf" srcId="{2FD8AE00-EE14-46CE-BB31-626FA7781FD2}" destId="{99803EBD-927E-43F1-8D8A-71DB1044FA92}" srcOrd="3" destOrd="0" presId="urn:microsoft.com/office/officeart/2005/8/layout/vProcess5"/>
    <dgm:cxn modelId="{5DCB5218-B859-4313-92CA-E17F09A12844}" type="presParOf" srcId="{2FD8AE00-EE14-46CE-BB31-626FA7781FD2}" destId="{B7F9DC96-0E5B-4792-BD06-594D43487A64}" srcOrd="4" destOrd="0" presId="urn:microsoft.com/office/officeart/2005/8/layout/vProcess5"/>
    <dgm:cxn modelId="{79BC7FB6-8033-4385-9F15-E11FD9D75D95}" type="presParOf" srcId="{2FD8AE00-EE14-46CE-BB31-626FA7781FD2}" destId="{13B01B80-8A5D-498C-94A4-F6A60B7D53C4}" srcOrd="5" destOrd="0" presId="urn:microsoft.com/office/officeart/2005/8/layout/vProcess5"/>
    <dgm:cxn modelId="{56D42E29-BD63-4CE0-BB35-A8D3FDD03BAF}" type="presParOf" srcId="{2FD8AE00-EE14-46CE-BB31-626FA7781FD2}" destId="{B8BF4DF2-6AEE-40DF-B173-E4CC77E1E40A}" srcOrd="6" destOrd="0" presId="urn:microsoft.com/office/officeart/2005/8/layout/vProcess5"/>
    <dgm:cxn modelId="{101FE73B-5AA9-4992-9104-8DAE59A58174}" type="presParOf" srcId="{2FD8AE00-EE14-46CE-BB31-626FA7781FD2}" destId="{FCF2A174-0C72-4659-835F-333882F92C6A}" srcOrd="7" destOrd="0" presId="urn:microsoft.com/office/officeart/2005/8/layout/vProcess5"/>
    <dgm:cxn modelId="{A15F732F-CF38-44B0-AE27-21B0BDEC0B6C}" type="presParOf" srcId="{2FD8AE00-EE14-46CE-BB31-626FA7781FD2}" destId="{378F8A33-D950-45A5-AB2D-62C74B5C5FFC}" srcOrd="8" destOrd="0" presId="urn:microsoft.com/office/officeart/2005/8/layout/vProcess5"/>
    <dgm:cxn modelId="{8836CF08-7674-44EE-856C-735D7C94D253}" type="presParOf" srcId="{2FD8AE00-EE14-46CE-BB31-626FA7781FD2}" destId="{88447BCD-EB0B-4DE5-94CF-DB822BD4A06B}" srcOrd="9" destOrd="0" presId="urn:microsoft.com/office/officeart/2005/8/layout/vProcess5"/>
    <dgm:cxn modelId="{5C996706-6033-4279-973F-B0363C8C2798}" type="presParOf" srcId="{2FD8AE00-EE14-46CE-BB31-626FA7781FD2}" destId="{757586E1-0019-43AA-B1D4-D3E2C1F4BE7F}" srcOrd="10" destOrd="0" presId="urn:microsoft.com/office/officeart/2005/8/layout/vProcess5"/>
    <dgm:cxn modelId="{A582DD65-70C0-40B6-B11D-EA4CC822D0DD}" type="presParOf" srcId="{2FD8AE00-EE14-46CE-BB31-626FA7781FD2}" destId="{1F361ADA-4F13-4F4D-9421-7D7465ED9A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A933B-7EB4-4EC2-94B3-63A3F97882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EDEBA9-3866-4702-BDF7-02E9F2B798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Reimbursement of trainee’s wages during training</a:t>
          </a:r>
        </a:p>
      </dgm:t>
    </dgm:pt>
    <dgm:pt modelId="{405FB1BE-8E21-48E6-BC39-C26E83AF05D6}" type="parTrans" cxnId="{3B622050-50A8-4B05-B578-D93446EE9F4A}">
      <dgm:prSet/>
      <dgm:spPr/>
      <dgm:t>
        <a:bodyPr/>
        <a:lstStyle/>
        <a:p>
          <a:endParaRPr lang="en-US"/>
        </a:p>
      </dgm:t>
    </dgm:pt>
    <dgm:pt modelId="{91141598-F083-438F-81DF-AC24BE1588BF}" type="sibTrans" cxnId="{3B622050-50A8-4B05-B578-D93446EE9F4A}">
      <dgm:prSet/>
      <dgm:spPr/>
      <dgm:t>
        <a:bodyPr/>
        <a:lstStyle/>
        <a:p>
          <a:endParaRPr lang="en-US"/>
        </a:p>
      </dgm:t>
    </dgm:pt>
    <dgm:pt modelId="{95EDEF43-D98F-4931-A91F-83298C46A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Make all the hiring decisions</a:t>
          </a:r>
        </a:p>
      </dgm:t>
    </dgm:pt>
    <dgm:pt modelId="{79141B16-79A4-4A05-AA1D-056455C53433}" type="parTrans" cxnId="{420D5809-E7C7-4F1A-9938-CFEE9FC2D664}">
      <dgm:prSet/>
      <dgm:spPr/>
      <dgm:t>
        <a:bodyPr/>
        <a:lstStyle/>
        <a:p>
          <a:endParaRPr lang="en-US"/>
        </a:p>
      </dgm:t>
    </dgm:pt>
    <dgm:pt modelId="{E7C66F41-A96F-4D88-85CC-CFEBA9C93CB1}" type="sibTrans" cxnId="{420D5809-E7C7-4F1A-9938-CFEE9FC2D664}">
      <dgm:prSet/>
      <dgm:spPr/>
      <dgm:t>
        <a:bodyPr/>
        <a:lstStyle/>
        <a:p>
          <a:endParaRPr lang="en-US"/>
        </a:p>
      </dgm:t>
    </dgm:pt>
    <dgm:pt modelId="{D6264732-C2A0-40DD-AEA4-4A79B09E8B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CUSTOMIZED </a:t>
          </a:r>
        </a:p>
        <a:p>
          <a:pPr>
            <a:lnSpc>
              <a:spcPct val="100000"/>
            </a:lnSpc>
            <a:defRPr cap="all"/>
          </a:pPr>
          <a:r>
            <a:rPr lang="en-US"/>
            <a:t>TRAINING</a:t>
          </a:r>
          <a:endParaRPr lang="en-US" dirty="0"/>
        </a:p>
      </dgm:t>
    </dgm:pt>
    <dgm:pt modelId="{A415E3A6-262D-41B6-82CE-FB5B8C83528D}" type="parTrans" cxnId="{A4C2F225-9B08-45FD-A7FC-4C63EA275ED3}">
      <dgm:prSet/>
      <dgm:spPr/>
      <dgm:t>
        <a:bodyPr/>
        <a:lstStyle/>
        <a:p>
          <a:endParaRPr lang="en-US"/>
        </a:p>
      </dgm:t>
    </dgm:pt>
    <dgm:pt modelId="{19694345-76F6-4541-9523-EDFA9DD8ABAD}" type="sibTrans" cxnId="{A4C2F225-9B08-45FD-A7FC-4C63EA275ED3}">
      <dgm:prSet/>
      <dgm:spPr/>
      <dgm:t>
        <a:bodyPr/>
        <a:lstStyle/>
        <a:p>
          <a:endParaRPr lang="en-US"/>
        </a:p>
      </dgm:t>
    </dgm:pt>
    <dgm:pt modelId="{2629895C-C481-44D4-AAC2-266617AC0D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Length of training is 4-26 weeks depending on the skills gap</a:t>
          </a:r>
        </a:p>
      </dgm:t>
    </dgm:pt>
    <dgm:pt modelId="{E3720354-A019-4E44-A000-17A384A042AF}" type="parTrans" cxnId="{9B475545-F8B1-4261-8762-026A5A164A4F}">
      <dgm:prSet/>
      <dgm:spPr/>
      <dgm:t>
        <a:bodyPr/>
        <a:lstStyle/>
        <a:p>
          <a:endParaRPr lang="en-US"/>
        </a:p>
      </dgm:t>
    </dgm:pt>
    <dgm:pt modelId="{5A3263F4-9ACE-40B1-BA5C-C1992BCD4324}" type="sibTrans" cxnId="{9B475545-F8B1-4261-8762-026A5A164A4F}">
      <dgm:prSet/>
      <dgm:spPr/>
      <dgm:t>
        <a:bodyPr/>
        <a:lstStyle/>
        <a:p>
          <a:endParaRPr lang="en-US"/>
        </a:p>
      </dgm:t>
    </dgm:pt>
    <dgm:pt modelId="{5D3588C2-58DF-4817-8B66-1B1AAC31DA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Work Opportunity Tax Credit (WOTC)</a:t>
          </a:r>
        </a:p>
      </dgm:t>
    </dgm:pt>
    <dgm:pt modelId="{DBB10561-32F1-4D29-9830-9846133A5334}" type="parTrans" cxnId="{89B1EC3E-BD58-483C-A96A-1C6CE93A6FED}">
      <dgm:prSet/>
      <dgm:spPr/>
      <dgm:t>
        <a:bodyPr/>
        <a:lstStyle/>
        <a:p>
          <a:endParaRPr lang="en-US"/>
        </a:p>
      </dgm:t>
    </dgm:pt>
    <dgm:pt modelId="{84FE17B0-B88B-434E-919A-FF4027EE1125}" type="sibTrans" cxnId="{89B1EC3E-BD58-483C-A96A-1C6CE93A6FED}">
      <dgm:prSet/>
      <dgm:spPr/>
      <dgm:t>
        <a:bodyPr/>
        <a:lstStyle/>
        <a:p>
          <a:endParaRPr lang="en-US"/>
        </a:p>
      </dgm:t>
    </dgm:pt>
    <dgm:pt modelId="{ECEA4C05-3ACB-4E9A-8369-5D84BE9DA2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City of Shreveport Vendor</a:t>
          </a:r>
        </a:p>
      </dgm:t>
    </dgm:pt>
    <dgm:pt modelId="{A38FC0E1-799D-4891-8613-DE99EE085501}" type="parTrans" cxnId="{3A83EFA5-4D0E-4E04-845F-146311F1A7A6}">
      <dgm:prSet/>
      <dgm:spPr/>
      <dgm:t>
        <a:bodyPr/>
        <a:lstStyle/>
        <a:p>
          <a:endParaRPr lang="en-US"/>
        </a:p>
      </dgm:t>
    </dgm:pt>
    <dgm:pt modelId="{88634713-A16F-41DD-B5FC-F1B71A5894E7}" type="sibTrans" cxnId="{3A83EFA5-4D0E-4E04-845F-146311F1A7A6}">
      <dgm:prSet/>
      <dgm:spPr/>
      <dgm:t>
        <a:bodyPr/>
        <a:lstStyle/>
        <a:p>
          <a:endParaRPr lang="en-US"/>
        </a:p>
      </dgm:t>
    </dgm:pt>
    <dgm:pt modelId="{A41A72E9-811A-4D3C-833A-A855CB32FA1F}" type="pres">
      <dgm:prSet presAssocID="{6DEA933B-7EB4-4EC2-94B3-63A3F9788239}" presName="root" presStyleCnt="0">
        <dgm:presLayoutVars>
          <dgm:dir/>
          <dgm:resizeHandles val="exact"/>
        </dgm:presLayoutVars>
      </dgm:prSet>
      <dgm:spPr/>
    </dgm:pt>
    <dgm:pt modelId="{4BAC6241-60F2-48C0-9B4E-A1BD1E25DBE0}" type="pres">
      <dgm:prSet presAssocID="{0CEDEBA9-3866-4702-BDF7-02E9F2B798D1}" presName="compNode" presStyleCnt="0"/>
      <dgm:spPr/>
    </dgm:pt>
    <dgm:pt modelId="{3BA5CB37-D972-4D84-A7E9-C89A601C23A9}" type="pres">
      <dgm:prSet presAssocID="{0CEDEBA9-3866-4702-BDF7-02E9F2B798D1}" presName="iconBgRect" presStyleLbl="bgShp" presStyleIdx="0" presStyleCnt="6"/>
      <dgm:spPr/>
    </dgm:pt>
    <dgm:pt modelId="{4A783636-4EF1-4D4C-B7E6-9777DBF77CE9}" type="pres">
      <dgm:prSet presAssocID="{0CEDEBA9-3866-4702-BDF7-02E9F2B798D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3E4785D-14B0-4652-AE24-EC6E732C6539}" type="pres">
      <dgm:prSet presAssocID="{0CEDEBA9-3866-4702-BDF7-02E9F2B798D1}" presName="spaceRect" presStyleCnt="0"/>
      <dgm:spPr/>
    </dgm:pt>
    <dgm:pt modelId="{F1AB3007-B191-42F1-8CC5-59D1078B4253}" type="pres">
      <dgm:prSet presAssocID="{0CEDEBA9-3866-4702-BDF7-02E9F2B798D1}" presName="textRect" presStyleLbl="revTx" presStyleIdx="0" presStyleCnt="6">
        <dgm:presLayoutVars>
          <dgm:chMax val="1"/>
          <dgm:chPref val="1"/>
        </dgm:presLayoutVars>
      </dgm:prSet>
      <dgm:spPr/>
    </dgm:pt>
    <dgm:pt modelId="{166998C6-293F-48E2-A88B-E635F3106FF7}" type="pres">
      <dgm:prSet presAssocID="{91141598-F083-438F-81DF-AC24BE1588BF}" presName="sibTrans" presStyleCnt="0"/>
      <dgm:spPr/>
    </dgm:pt>
    <dgm:pt modelId="{01851D33-3A4F-4836-AB11-9F01DB030A03}" type="pres">
      <dgm:prSet presAssocID="{95EDEF43-D98F-4931-A91F-83298C46A3CF}" presName="compNode" presStyleCnt="0"/>
      <dgm:spPr/>
    </dgm:pt>
    <dgm:pt modelId="{CA493F7E-7493-46AB-AFAC-F3B0E51955EB}" type="pres">
      <dgm:prSet presAssocID="{95EDEF43-D98F-4931-A91F-83298C46A3CF}" presName="iconBgRect" presStyleLbl="bgShp" presStyleIdx="1" presStyleCnt="6"/>
      <dgm:spPr/>
    </dgm:pt>
    <dgm:pt modelId="{D2D3B7B1-8CE3-4A1C-99C8-27BFBBA7568A}" type="pres">
      <dgm:prSet presAssocID="{95EDEF43-D98F-4931-A91F-83298C46A3C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1D39C87-4050-432A-9453-2FCF19556ED3}" type="pres">
      <dgm:prSet presAssocID="{95EDEF43-D98F-4931-A91F-83298C46A3CF}" presName="spaceRect" presStyleCnt="0"/>
      <dgm:spPr/>
    </dgm:pt>
    <dgm:pt modelId="{A8430489-1EDC-400A-ACC5-F5A842178429}" type="pres">
      <dgm:prSet presAssocID="{95EDEF43-D98F-4931-A91F-83298C46A3CF}" presName="textRect" presStyleLbl="revTx" presStyleIdx="1" presStyleCnt="6">
        <dgm:presLayoutVars>
          <dgm:chMax val="1"/>
          <dgm:chPref val="1"/>
        </dgm:presLayoutVars>
      </dgm:prSet>
      <dgm:spPr/>
    </dgm:pt>
    <dgm:pt modelId="{4BEA6C48-5DDA-42A0-8025-98A24799857C}" type="pres">
      <dgm:prSet presAssocID="{E7C66F41-A96F-4D88-85CC-CFEBA9C93CB1}" presName="sibTrans" presStyleCnt="0"/>
      <dgm:spPr/>
    </dgm:pt>
    <dgm:pt modelId="{28DE5422-22AC-4C21-9F67-013F7BFB8D58}" type="pres">
      <dgm:prSet presAssocID="{D6264732-C2A0-40DD-AEA4-4A79B09E8B5E}" presName="compNode" presStyleCnt="0"/>
      <dgm:spPr/>
    </dgm:pt>
    <dgm:pt modelId="{1EE3DBBC-B516-425C-B72F-EE2912E04014}" type="pres">
      <dgm:prSet presAssocID="{D6264732-C2A0-40DD-AEA4-4A79B09E8B5E}" presName="iconBgRect" presStyleLbl="bgShp" presStyleIdx="2" presStyleCnt="6"/>
      <dgm:spPr/>
    </dgm:pt>
    <dgm:pt modelId="{154DF44F-3F28-462E-9752-38FCCDA8E4F4}" type="pres">
      <dgm:prSet presAssocID="{D6264732-C2A0-40DD-AEA4-4A79B09E8B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700DA0A2-1383-4811-B980-8B92D31F5F9D}" type="pres">
      <dgm:prSet presAssocID="{D6264732-C2A0-40DD-AEA4-4A79B09E8B5E}" presName="spaceRect" presStyleCnt="0"/>
      <dgm:spPr/>
    </dgm:pt>
    <dgm:pt modelId="{37D586E7-8D6B-47DF-ABA3-ED1479AE9F58}" type="pres">
      <dgm:prSet presAssocID="{D6264732-C2A0-40DD-AEA4-4A79B09E8B5E}" presName="textRect" presStyleLbl="revTx" presStyleIdx="2" presStyleCnt="6">
        <dgm:presLayoutVars>
          <dgm:chMax val="1"/>
          <dgm:chPref val="1"/>
        </dgm:presLayoutVars>
      </dgm:prSet>
      <dgm:spPr/>
    </dgm:pt>
    <dgm:pt modelId="{1CCB4E0C-F1B4-44A0-8BDC-4076E39A1425}" type="pres">
      <dgm:prSet presAssocID="{19694345-76F6-4541-9523-EDFA9DD8ABAD}" presName="sibTrans" presStyleCnt="0"/>
      <dgm:spPr/>
    </dgm:pt>
    <dgm:pt modelId="{312ECB96-FA58-4076-8E4B-663ABC7303E9}" type="pres">
      <dgm:prSet presAssocID="{2629895C-C481-44D4-AAC2-266617AC0DF5}" presName="compNode" presStyleCnt="0"/>
      <dgm:spPr/>
    </dgm:pt>
    <dgm:pt modelId="{783BF278-267E-4778-AB1F-19650346FF6F}" type="pres">
      <dgm:prSet presAssocID="{2629895C-C481-44D4-AAC2-266617AC0DF5}" presName="iconBgRect" presStyleLbl="bgShp" presStyleIdx="3" presStyleCnt="6"/>
      <dgm:spPr/>
    </dgm:pt>
    <dgm:pt modelId="{E7591BD2-928E-44F8-9711-9A4A972FC5BE}" type="pres">
      <dgm:prSet presAssocID="{2629895C-C481-44D4-AAC2-266617AC0DF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8C23E8BF-7E9D-4887-89C1-8B3ADBA764BD}" type="pres">
      <dgm:prSet presAssocID="{2629895C-C481-44D4-AAC2-266617AC0DF5}" presName="spaceRect" presStyleCnt="0"/>
      <dgm:spPr/>
    </dgm:pt>
    <dgm:pt modelId="{AB964500-27F7-4EC6-9FBA-1B76409AD9C7}" type="pres">
      <dgm:prSet presAssocID="{2629895C-C481-44D4-AAC2-266617AC0DF5}" presName="textRect" presStyleLbl="revTx" presStyleIdx="3" presStyleCnt="6">
        <dgm:presLayoutVars>
          <dgm:chMax val="1"/>
          <dgm:chPref val="1"/>
        </dgm:presLayoutVars>
      </dgm:prSet>
      <dgm:spPr/>
    </dgm:pt>
    <dgm:pt modelId="{2B8C6A3C-F083-45A3-B4CA-E931A02BBAF5}" type="pres">
      <dgm:prSet presAssocID="{5A3263F4-9ACE-40B1-BA5C-C1992BCD4324}" presName="sibTrans" presStyleCnt="0"/>
      <dgm:spPr/>
    </dgm:pt>
    <dgm:pt modelId="{DB2DA645-CA9D-4261-9902-9A54A4FC3D9C}" type="pres">
      <dgm:prSet presAssocID="{5D3588C2-58DF-4817-8B66-1B1AAC31DA3D}" presName="compNode" presStyleCnt="0"/>
      <dgm:spPr/>
    </dgm:pt>
    <dgm:pt modelId="{C1D600F4-6B7F-4C31-8E27-E0C54A8F6035}" type="pres">
      <dgm:prSet presAssocID="{5D3588C2-58DF-4817-8B66-1B1AAC31DA3D}" presName="iconBgRect" presStyleLbl="bgShp" presStyleIdx="4" presStyleCnt="6"/>
      <dgm:spPr/>
    </dgm:pt>
    <dgm:pt modelId="{8FE65A2A-C9B5-4A56-A1EA-7AEE16B06C75}" type="pres">
      <dgm:prSet presAssocID="{5D3588C2-58DF-4817-8B66-1B1AAC31DA3D}" presName="iconRect" presStyleLbl="node1" presStyleIdx="4" presStyleCnt="6"/>
      <dgm:spPr/>
    </dgm:pt>
    <dgm:pt modelId="{040A22C7-1C4F-44FE-BA3C-6366F127276A}" type="pres">
      <dgm:prSet presAssocID="{5D3588C2-58DF-4817-8B66-1B1AAC31DA3D}" presName="spaceRect" presStyleCnt="0"/>
      <dgm:spPr/>
    </dgm:pt>
    <dgm:pt modelId="{15D83A0F-FD23-41D1-9635-EC9CBB88F816}" type="pres">
      <dgm:prSet presAssocID="{5D3588C2-58DF-4817-8B66-1B1AAC31DA3D}" presName="textRect" presStyleLbl="revTx" presStyleIdx="4" presStyleCnt="6">
        <dgm:presLayoutVars>
          <dgm:chMax val="1"/>
          <dgm:chPref val="1"/>
        </dgm:presLayoutVars>
      </dgm:prSet>
      <dgm:spPr/>
    </dgm:pt>
    <dgm:pt modelId="{14B76365-AED2-43CE-9489-FEACA765C2A1}" type="pres">
      <dgm:prSet presAssocID="{84FE17B0-B88B-434E-919A-FF4027EE1125}" presName="sibTrans" presStyleCnt="0"/>
      <dgm:spPr/>
    </dgm:pt>
    <dgm:pt modelId="{3A1C0D74-5A8F-48FC-9283-E6B7F6B07644}" type="pres">
      <dgm:prSet presAssocID="{ECEA4C05-3ACB-4E9A-8369-5D84BE9DA224}" presName="compNode" presStyleCnt="0"/>
      <dgm:spPr/>
    </dgm:pt>
    <dgm:pt modelId="{61BB4F81-E2CA-462A-B3E7-E97A76B46708}" type="pres">
      <dgm:prSet presAssocID="{ECEA4C05-3ACB-4E9A-8369-5D84BE9DA224}" presName="iconBgRect" presStyleLbl="bgShp" presStyleIdx="5" presStyleCnt="6"/>
      <dgm:spPr/>
    </dgm:pt>
    <dgm:pt modelId="{074807EB-8B69-4FB1-9D66-BF318F8AB171}" type="pres">
      <dgm:prSet presAssocID="{ECEA4C05-3ACB-4E9A-8369-5D84BE9DA224}" presName="iconRect" presStyleLbl="node1" presStyleIdx="5" presStyleCnt="6"/>
      <dgm:spPr/>
    </dgm:pt>
    <dgm:pt modelId="{A8BA0AD1-D3BA-4A86-BC87-89D001DE9ED9}" type="pres">
      <dgm:prSet presAssocID="{ECEA4C05-3ACB-4E9A-8369-5D84BE9DA224}" presName="spaceRect" presStyleCnt="0"/>
      <dgm:spPr/>
    </dgm:pt>
    <dgm:pt modelId="{AAF965CC-A651-44FA-A3EC-434B971C2747}" type="pres">
      <dgm:prSet presAssocID="{ECEA4C05-3ACB-4E9A-8369-5D84BE9DA22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20D5809-E7C7-4F1A-9938-CFEE9FC2D664}" srcId="{6DEA933B-7EB4-4EC2-94B3-63A3F9788239}" destId="{95EDEF43-D98F-4931-A91F-83298C46A3CF}" srcOrd="1" destOrd="0" parTransId="{79141B16-79A4-4A05-AA1D-056455C53433}" sibTransId="{E7C66F41-A96F-4D88-85CC-CFEBA9C93CB1}"/>
    <dgm:cxn modelId="{2BCC0625-C6D3-4C3F-844D-F9B34E4EDA38}" type="presOf" srcId="{5D3588C2-58DF-4817-8B66-1B1AAC31DA3D}" destId="{15D83A0F-FD23-41D1-9635-EC9CBB88F816}" srcOrd="0" destOrd="0" presId="urn:microsoft.com/office/officeart/2018/5/layout/IconCircleLabelList"/>
    <dgm:cxn modelId="{A4C2F225-9B08-45FD-A7FC-4C63EA275ED3}" srcId="{6DEA933B-7EB4-4EC2-94B3-63A3F9788239}" destId="{D6264732-C2A0-40DD-AEA4-4A79B09E8B5E}" srcOrd="2" destOrd="0" parTransId="{A415E3A6-262D-41B6-82CE-FB5B8C83528D}" sibTransId="{19694345-76F6-4541-9523-EDFA9DD8ABAD}"/>
    <dgm:cxn modelId="{2F5F6B39-8DBF-4242-8B13-E2115602322D}" type="presOf" srcId="{95EDEF43-D98F-4931-A91F-83298C46A3CF}" destId="{A8430489-1EDC-400A-ACC5-F5A842178429}" srcOrd="0" destOrd="0" presId="urn:microsoft.com/office/officeart/2018/5/layout/IconCircleLabelList"/>
    <dgm:cxn modelId="{89B1EC3E-BD58-483C-A96A-1C6CE93A6FED}" srcId="{6DEA933B-7EB4-4EC2-94B3-63A3F9788239}" destId="{5D3588C2-58DF-4817-8B66-1B1AAC31DA3D}" srcOrd="4" destOrd="0" parTransId="{DBB10561-32F1-4D29-9830-9846133A5334}" sibTransId="{84FE17B0-B88B-434E-919A-FF4027EE1125}"/>
    <dgm:cxn modelId="{9B475545-F8B1-4261-8762-026A5A164A4F}" srcId="{6DEA933B-7EB4-4EC2-94B3-63A3F9788239}" destId="{2629895C-C481-44D4-AAC2-266617AC0DF5}" srcOrd="3" destOrd="0" parTransId="{E3720354-A019-4E44-A000-17A384A042AF}" sibTransId="{5A3263F4-9ACE-40B1-BA5C-C1992BCD4324}"/>
    <dgm:cxn modelId="{1D5F356D-10DE-4666-8DDE-FE4DDF9F3E94}" type="presOf" srcId="{ECEA4C05-3ACB-4E9A-8369-5D84BE9DA224}" destId="{AAF965CC-A651-44FA-A3EC-434B971C2747}" srcOrd="0" destOrd="0" presId="urn:microsoft.com/office/officeart/2018/5/layout/IconCircleLabelList"/>
    <dgm:cxn modelId="{36B5EB4F-7B39-4908-8FCD-D771A9F488F1}" type="presOf" srcId="{6DEA933B-7EB4-4EC2-94B3-63A3F9788239}" destId="{A41A72E9-811A-4D3C-833A-A855CB32FA1F}" srcOrd="0" destOrd="0" presId="urn:microsoft.com/office/officeart/2018/5/layout/IconCircleLabelList"/>
    <dgm:cxn modelId="{3B622050-50A8-4B05-B578-D93446EE9F4A}" srcId="{6DEA933B-7EB4-4EC2-94B3-63A3F9788239}" destId="{0CEDEBA9-3866-4702-BDF7-02E9F2B798D1}" srcOrd="0" destOrd="0" parTransId="{405FB1BE-8E21-48E6-BC39-C26E83AF05D6}" sibTransId="{91141598-F083-438F-81DF-AC24BE1588BF}"/>
    <dgm:cxn modelId="{3FA83479-6D7B-4C21-A4D3-08CBDC16912B}" type="presOf" srcId="{0CEDEBA9-3866-4702-BDF7-02E9F2B798D1}" destId="{F1AB3007-B191-42F1-8CC5-59D1078B4253}" srcOrd="0" destOrd="0" presId="urn:microsoft.com/office/officeart/2018/5/layout/IconCircleLabelList"/>
    <dgm:cxn modelId="{3A83EFA5-4D0E-4E04-845F-146311F1A7A6}" srcId="{6DEA933B-7EB4-4EC2-94B3-63A3F9788239}" destId="{ECEA4C05-3ACB-4E9A-8369-5D84BE9DA224}" srcOrd="5" destOrd="0" parTransId="{A38FC0E1-799D-4891-8613-DE99EE085501}" sibTransId="{88634713-A16F-41DD-B5FC-F1B71A5894E7}"/>
    <dgm:cxn modelId="{0B7537B1-7698-409D-A57C-B8A857FABE50}" type="presOf" srcId="{2629895C-C481-44D4-AAC2-266617AC0DF5}" destId="{AB964500-27F7-4EC6-9FBA-1B76409AD9C7}" srcOrd="0" destOrd="0" presId="urn:microsoft.com/office/officeart/2018/5/layout/IconCircleLabelList"/>
    <dgm:cxn modelId="{B2E770B2-28CC-4AA3-AFC8-319D1049314C}" type="presOf" srcId="{D6264732-C2A0-40DD-AEA4-4A79B09E8B5E}" destId="{37D586E7-8D6B-47DF-ABA3-ED1479AE9F58}" srcOrd="0" destOrd="0" presId="urn:microsoft.com/office/officeart/2018/5/layout/IconCircleLabelList"/>
    <dgm:cxn modelId="{C1B59076-4BC0-4A5A-B8E7-55265DF02261}" type="presParOf" srcId="{A41A72E9-811A-4D3C-833A-A855CB32FA1F}" destId="{4BAC6241-60F2-48C0-9B4E-A1BD1E25DBE0}" srcOrd="0" destOrd="0" presId="urn:microsoft.com/office/officeart/2018/5/layout/IconCircleLabelList"/>
    <dgm:cxn modelId="{8F1655A6-E262-4B86-B095-5C07454D6478}" type="presParOf" srcId="{4BAC6241-60F2-48C0-9B4E-A1BD1E25DBE0}" destId="{3BA5CB37-D972-4D84-A7E9-C89A601C23A9}" srcOrd="0" destOrd="0" presId="urn:microsoft.com/office/officeart/2018/5/layout/IconCircleLabelList"/>
    <dgm:cxn modelId="{A7DF7EBE-AC60-4804-9FD7-464331707B54}" type="presParOf" srcId="{4BAC6241-60F2-48C0-9B4E-A1BD1E25DBE0}" destId="{4A783636-4EF1-4D4C-B7E6-9777DBF77CE9}" srcOrd="1" destOrd="0" presId="urn:microsoft.com/office/officeart/2018/5/layout/IconCircleLabelList"/>
    <dgm:cxn modelId="{11438D6C-D0BB-4C85-B62D-F7E9D0DA5EE7}" type="presParOf" srcId="{4BAC6241-60F2-48C0-9B4E-A1BD1E25DBE0}" destId="{23E4785D-14B0-4652-AE24-EC6E732C6539}" srcOrd="2" destOrd="0" presId="urn:microsoft.com/office/officeart/2018/5/layout/IconCircleLabelList"/>
    <dgm:cxn modelId="{7686CC8D-375E-4D9D-AE46-19AFBA2B62A1}" type="presParOf" srcId="{4BAC6241-60F2-48C0-9B4E-A1BD1E25DBE0}" destId="{F1AB3007-B191-42F1-8CC5-59D1078B4253}" srcOrd="3" destOrd="0" presId="urn:microsoft.com/office/officeart/2018/5/layout/IconCircleLabelList"/>
    <dgm:cxn modelId="{43FA99BF-9674-4D31-978B-3810B58809EA}" type="presParOf" srcId="{A41A72E9-811A-4D3C-833A-A855CB32FA1F}" destId="{166998C6-293F-48E2-A88B-E635F3106FF7}" srcOrd="1" destOrd="0" presId="urn:microsoft.com/office/officeart/2018/5/layout/IconCircleLabelList"/>
    <dgm:cxn modelId="{BC320EDC-446B-4930-9DC5-E6AA26060669}" type="presParOf" srcId="{A41A72E9-811A-4D3C-833A-A855CB32FA1F}" destId="{01851D33-3A4F-4836-AB11-9F01DB030A03}" srcOrd="2" destOrd="0" presId="urn:microsoft.com/office/officeart/2018/5/layout/IconCircleLabelList"/>
    <dgm:cxn modelId="{E0FCF68F-1F9D-4E89-AF90-5395035AD9C2}" type="presParOf" srcId="{01851D33-3A4F-4836-AB11-9F01DB030A03}" destId="{CA493F7E-7493-46AB-AFAC-F3B0E51955EB}" srcOrd="0" destOrd="0" presId="urn:microsoft.com/office/officeart/2018/5/layout/IconCircleLabelList"/>
    <dgm:cxn modelId="{B53DD534-D1FC-42EE-AA25-BDC464E6942E}" type="presParOf" srcId="{01851D33-3A4F-4836-AB11-9F01DB030A03}" destId="{D2D3B7B1-8CE3-4A1C-99C8-27BFBBA7568A}" srcOrd="1" destOrd="0" presId="urn:microsoft.com/office/officeart/2018/5/layout/IconCircleLabelList"/>
    <dgm:cxn modelId="{C9E6FECE-7DC2-484D-B9E1-0626E9573464}" type="presParOf" srcId="{01851D33-3A4F-4836-AB11-9F01DB030A03}" destId="{41D39C87-4050-432A-9453-2FCF19556ED3}" srcOrd="2" destOrd="0" presId="urn:microsoft.com/office/officeart/2018/5/layout/IconCircleLabelList"/>
    <dgm:cxn modelId="{0EE324C0-F00C-439F-B908-09A354793F36}" type="presParOf" srcId="{01851D33-3A4F-4836-AB11-9F01DB030A03}" destId="{A8430489-1EDC-400A-ACC5-F5A842178429}" srcOrd="3" destOrd="0" presId="urn:microsoft.com/office/officeart/2018/5/layout/IconCircleLabelList"/>
    <dgm:cxn modelId="{8B603246-FCFD-4B4D-8550-FFACA3AF209C}" type="presParOf" srcId="{A41A72E9-811A-4D3C-833A-A855CB32FA1F}" destId="{4BEA6C48-5DDA-42A0-8025-98A24799857C}" srcOrd="3" destOrd="0" presId="urn:microsoft.com/office/officeart/2018/5/layout/IconCircleLabelList"/>
    <dgm:cxn modelId="{0D3DBC89-E4F3-4D48-9E33-D48567F73C15}" type="presParOf" srcId="{A41A72E9-811A-4D3C-833A-A855CB32FA1F}" destId="{28DE5422-22AC-4C21-9F67-013F7BFB8D58}" srcOrd="4" destOrd="0" presId="urn:microsoft.com/office/officeart/2018/5/layout/IconCircleLabelList"/>
    <dgm:cxn modelId="{8BAABDD4-7953-4962-9282-9030387EA612}" type="presParOf" srcId="{28DE5422-22AC-4C21-9F67-013F7BFB8D58}" destId="{1EE3DBBC-B516-425C-B72F-EE2912E04014}" srcOrd="0" destOrd="0" presId="urn:microsoft.com/office/officeart/2018/5/layout/IconCircleLabelList"/>
    <dgm:cxn modelId="{98B863C0-2938-4460-943F-FF7B6F002E7E}" type="presParOf" srcId="{28DE5422-22AC-4C21-9F67-013F7BFB8D58}" destId="{154DF44F-3F28-462E-9752-38FCCDA8E4F4}" srcOrd="1" destOrd="0" presId="urn:microsoft.com/office/officeart/2018/5/layout/IconCircleLabelList"/>
    <dgm:cxn modelId="{91D7BA07-7E3B-423E-A632-B281CBFDFD6F}" type="presParOf" srcId="{28DE5422-22AC-4C21-9F67-013F7BFB8D58}" destId="{700DA0A2-1383-4811-B980-8B92D31F5F9D}" srcOrd="2" destOrd="0" presId="urn:microsoft.com/office/officeart/2018/5/layout/IconCircleLabelList"/>
    <dgm:cxn modelId="{F82B5E7A-91C5-4A66-AD73-F96D1E8D66D0}" type="presParOf" srcId="{28DE5422-22AC-4C21-9F67-013F7BFB8D58}" destId="{37D586E7-8D6B-47DF-ABA3-ED1479AE9F58}" srcOrd="3" destOrd="0" presId="urn:microsoft.com/office/officeart/2018/5/layout/IconCircleLabelList"/>
    <dgm:cxn modelId="{74B09F08-E6D0-4DEA-99F8-01919B6E2398}" type="presParOf" srcId="{A41A72E9-811A-4D3C-833A-A855CB32FA1F}" destId="{1CCB4E0C-F1B4-44A0-8BDC-4076E39A1425}" srcOrd="5" destOrd="0" presId="urn:microsoft.com/office/officeart/2018/5/layout/IconCircleLabelList"/>
    <dgm:cxn modelId="{925FFB41-D528-4A75-938E-46FEE69E5123}" type="presParOf" srcId="{A41A72E9-811A-4D3C-833A-A855CB32FA1F}" destId="{312ECB96-FA58-4076-8E4B-663ABC7303E9}" srcOrd="6" destOrd="0" presId="urn:microsoft.com/office/officeart/2018/5/layout/IconCircleLabelList"/>
    <dgm:cxn modelId="{B134D5F1-21B7-428F-9AE0-7FE29F342A55}" type="presParOf" srcId="{312ECB96-FA58-4076-8E4B-663ABC7303E9}" destId="{783BF278-267E-4778-AB1F-19650346FF6F}" srcOrd="0" destOrd="0" presId="urn:microsoft.com/office/officeart/2018/5/layout/IconCircleLabelList"/>
    <dgm:cxn modelId="{5C3B6DB7-70C8-4DB2-BE65-689C03C77C2C}" type="presParOf" srcId="{312ECB96-FA58-4076-8E4B-663ABC7303E9}" destId="{E7591BD2-928E-44F8-9711-9A4A972FC5BE}" srcOrd="1" destOrd="0" presId="urn:microsoft.com/office/officeart/2018/5/layout/IconCircleLabelList"/>
    <dgm:cxn modelId="{B9CBB51B-D69C-465A-8F19-5EBBACD6ECCB}" type="presParOf" srcId="{312ECB96-FA58-4076-8E4B-663ABC7303E9}" destId="{8C23E8BF-7E9D-4887-89C1-8B3ADBA764BD}" srcOrd="2" destOrd="0" presId="urn:microsoft.com/office/officeart/2018/5/layout/IconCircleLabelList"/>
    <dgm:cxn modelId="{98EA9B09-9866-4E72-B3FB-893E3FCA7D7F}" type="presParOf" srcId="{312ECB96-FA58-4076-8E4B-663ABC7303E9}" destId="{AB964500-27F7-4EC6-9FBA-1B76409AD9C7}" srcOrd="3" destOrd="0" presId="urn:microsoft.com/office/officeart/2018/5/layout/IconCircleLabelList"/>
    <dgm:cxn modelId="{8E9C7BD8-D75F-4DBD-9CB2-6D96F4510A84}" type="presParOf" srcId="{A41A72E9-811A-4D3C-833A-A855CB32FA1F}" destId="{2B8C6A3C-F083-45A3-B4CA-E931A02BBAF5}" srcOrd="7" destOrd="0" presId="urn:microsoft.com/office/officeart/2018/5/layout/IconCircleLabelList"/>
    <dgm:cxn modelId="{234B6435-2AD5-4FA8-B552-E895E3481444}" type="presParOf" srcId="{A41A72E9-811A-4D3C-833A-A855CB32FA1F}" destId="{DB2DA645-CA9D-4261-9902-9A54A4FC3D9C}" srcOrd="8" destOrd="0" presId="urn:microsoft.com/office/officeart/2018/5/layout/IconCircleLabelList"/>
    <dgm:cxn modelId="{FD5780E5-5ACE-429D-9112-FB9EBA8A79E5}" type="presParOf" srcId="{DB2DA645-CA9D-4261-9902-9A54A4FC3D9C}" destId="{C1D600F4-6B7F-4C31-8E27-E0C54A8F6035}" srcOrd="0" destOrd="0" presId="urn:microsoft.com/office/officeart/2018/5/layout/IconCircleLabelList"/>
    <dgm:cxn modelId="{E2DA3F6D-17BD-427E-B0C6-990094B471CE}" type="presParOf" srcId="{DB2DA645-CA9D-4261-9902-9A54A4FC3D9C}" destId="{8FE65A2A-C9B5-4A56-A1EA-7AEE16B06C75}" srcOrd="1" destOrd="0" presId="urn:microsoft.com/office/officeart/2018/5/layout/IconCircleLabelList"/>
    <dgm:cxn modelId="{CC2BB849-7772-4CC3-B053-E54B1966BAF3}" type="presParOf" srcId="{DB2DA645-CA9D-4261-9902-9A54A4FC3D9C}" destId="{040A22C7-1C4F-44FE-BA3C-6366F127276A}" srcOrd="2" destOrd="0" presId="urn:microsoft.com/office/officeart/2018/5/layout/IconCircleLabelList"/>
    <dgm:cxn modelId="{B59B1606-E3C4-47CE-AB48-EA22514BABED}" type="presParOf" srcId="{DB2DA645-CA9D-4261-9902-9A54A4FC3D9C}" destId="{15D83A0F-FD23-41D1-9635-EC9CBB88F816}" srcOrd="3" destOrd="0" presId="urn:microsoft.com/office/officeart/2018/5/layout/IconCircleLabelList"/>
    <dgm:cxn modelId="{78DBFE7D-1ED7-4269-8CAC-B6BC351C80A0}" type="presParOf" srcId="{A41A72E9-811A-4D3C-833A-A855CB32FA1F}" destId="{14B76365-AED2-43CE-9489-FEACA765C2A1}" srcOrd="9" destOrd="0" presId="urn:microsoft.com/office/officeart/2018/5/layout/IconCircleLabelList"/>
    <dgm:cxn modelId="{5BDD29AA-FD44-4B86-B094-6E02CF2563C0}" type="presParOf" srcId="{A41A72E9-811A-4D3C-833A-A855CB32FA1F}" destId="{3A1C0D74-5A8F-48FC-9283-E6B7F6B07644}" srcOrd="10" destOrd="0" presId="urn:microsoft.com/office/officeart/2018/5/layout/IconCircleLabelList"/>
    <dgm:cxn modelId="{91942380-973E-4658-B72A-72945995E2CB}" type="presParOf" srcId="{3A1C0D74-5A8F-48FC-9283-E6B7F6B07644}" destId="{61BB4F81-E2CA-462A-B3E7-E97A76B46708}" srcOrd="0" destOrd="0" presId="urn:microsoft.com/office/officeart/2018/5/layout/IconCircleLabelList"/>
    <dgm:cxn modelId="{2C3367AB-BD61-47F8-A615-D15521C37317}" type="presParOf" srcId="{3A1C0D74-5A8F-48FC-9283-E6B7F6B07644}" destId="{074807EB-8B69-4FB1-9D66-BF318F8AB171}" srcOrd="1" destOrd="0" presId="urn:microsoft.com/office/officeart/2018/5/layout/IconCircleLabelList"/>
    <dgm:cxn modelId="{8FACEEB4-FDDA-4BCD-9DF8-585ED5145322}" type="presParOf" srcId="{3A1C0D74-5A8F-48FC-9283-E6B7F6B07644}" destId="{A8BA0AD1-D3BA-4A86-BC87-89D001DE9ED9}" srcOrd="2" destOrd="0" presId="urn:microsoft.com/office/officeart/2018/5/layout/IconCircleLabelList"/>
    <dgm:cxn modelId="{F797EDDA-5C6D-453B-B316-C9B1BF4B914F}" type="presParOf" srcId="{3A1C0D74-5A8F-48FC-9283-E6B7F6B07644}" destId="{AAF965CC-A651-44FA-A3EC-434B971C27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5B16-507B-49AA-BBB0-C774915856CE}">
      <dsp:nvSpPr>
        <dsp:cNvPr id="0" name=""/>
        <dsp:cNvSpPr/>
      </dsp:nvSpPr>
      <dsp:spPr>
        <a:xfrm>
          <a:off x="260607" y="1052081"/>
          <a:ext cx="1250051" cy="125005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10BF6-49DE-4559-AE55-413B38E9CB75}">
      <dsp:nvSpPr>
        <dsp:cNvPr id="0" name=""/>
        <dsp:cNvSpPr/>
      </dsp:nvSpPr>
      <dsp:spPr>
        <a:xfrm>
          <a:off x="506342" y="1289428"/>
          <a:ext cx="725030" cy="725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AEE0A-02D5-45EE-95D9-5F06E617374F}">
      <dsp:nvSpPr>
        <dsp:cNvPr id="0" name=""/>
        <dsp:cNvSpPr/>
      </dsp:nvSpPr>
      <dsp:spPr>
        <a:xfrm>
          <a:off x="1749170" y="1010142"/>
          <a:ext cx="3793861" cy="125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CAJC VISION</a:t>
          </a:r>
          <a:endParaRPr lang="en-US" sz="3200" kern="1200" dirty="0"/>
        </a:p>
      </dsp:txBody>
      <dsp:txXfrm>
        <a:off x="1749170" y="1010142"/>
        <a:ext cx="3793861" cy="1250051"/>
      </dsp:txXfrm>
    </dsp:sp>
    <dsp:sp modelId="{D674BB06-6948-4575-A402-0B9E78546867}">
      <dsp:nvSpPr>
        <dsp:cNvPr id="0" name=""/>
        <dsp:cNvSpPr/>
      </dsp:nvSpPr>
      <dsp:spPr>
        <a:xfrm>
          <a:off x="5645372" y="1026918"/>
          <a:ext cx="1250051" cy="125005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D461-9043-4598-96DE-042D81B0EC8C}">
      <dsp:nvSpPr>
        <dsp:cNvPr id="0" name=""/>
        <dsp:cNvSpPr/>
      </dsp:nvSpPr>
      <dsp:spPr>
        <a:xfrm>
          <a:off x="5907883" y="1289428"/>
          <a:ext cx="725030" cy="7250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7D1A-D234-4A13-9EC9-853785B49295}">
      <dsp:nvSpPr>
        <dsp:cNvPr id="0" name=""/>
        <dsp:cNvSpPr/>
      </dsp:nvSpPr>
      <dsp:spPr>
        <a:xfrm>
          <a:off x="7163292" y="1026918"/>
          <a:ext cx="2946550" cy="125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Empower Shreveport employers, individuals, and communities to prosper and grow the region’s economy through a workforce development system that is inherently customer-centered, seamless, and effective.</a:t>
          </a:r>
          <a:endParaRPr lang="en-US" sz="1600" kern="1200" dirty="0"/>
        </a:p>
      </dsp:txBody>
      <dsp:txXfrm>
        <a:off x="7163292" y="1026918"/>
        <a:ext cx="2946550" cy="1250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D9626-F6E5-4066-97DB-BC787F3DFBF9}">
      <dsp:nvSpPr>
        <dsp:cNvPr id="0" name=""/>
        <dsp:cNvSpPr/>
      </dsp:nvSpPr>
      <dsp:spPr>
        <a:xfrm>
          <a:off x="0" y="3616"/>
          <a:ext cx="5924550" cy="7703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ED010-D787-4B82-8892-E174072A1613}">
      <dsp:nvSpPr>
        <dsp:cNvPr id="0" name=""/>
        <dsp:cNvSpPr/>
      </dsp:nvSpPr>
      <dsp:spPr>
        <a:xfrm>
          <a:off x="233021" y="176938"/>
          <a:ext cx="423675" cy="423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78F54-6EA8-4B4C-B0FB-F99559F00F1B}">
      <dsp:nvSpPr>
        <dsp:cNvPr id="0" name=""/>
        <dsp:cNvSpPr/>
      </dsp:nvSpPr>
      <dsp:spPr>
        <a:xfrm>
          <a:off x="889719" y="3616"/>
          <a:ext cx="5034830" cy="7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5" tIns="81525" rIns="81525" bIns="81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Employee wage reimbursement program for WIOA participants</a:t>
          </a:r>
        </a:p>
      </dsp:txBody>
      <dsp:txXfrm>
        <a:off x="889719" y="3616"/>
        <a:ext cx="5034830" cy="770319"/>
      </dsp:txXfrm>
    </dsp:sp>
    <dsp:sp modelId="{D4B00446-A2DC-4E26-85D6-47A91120832A}">
      <dsp:nvSpPr>
        <dsp:cNvPr id="0" name=""/>
        <dsp:cNvSpPr/>
      </dsp:nvSpPr>
      <dsp:spPr>
        <a:xfrm>
          <a:off x="0" y="966515"/>
          <a:ext cx="5924550" cy="7703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50826-3406-4473-B95F-1F63A5076A41}">
      <dsp:nvSpPr>
        <dsp:cNvPr id="0" name=""/>
        <dsp:cNvSpPr/>
      </dsp:nvSpPr>
      <dsp:spPr>
        <a:xfrm>
          <a:off x="233021" y="1139837"/>
          <a:ext cx="423675" cy="4236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567D-280E-4E49-8FEF-1C496C142B97}">
      <dsp:nvSpPr>
        <dsp:cNvPr id="0" name=""/>
        <dsp:cNvSpPr/>
      </dsp:nvSpPr>
      <dsp:spPr>
        <a:xfrm>
          <a:off x="889719" y="966515"/>
          <a:ext cx="5034830" cy="7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5" tIns="81525" rIns="81525" bIns="81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Trainee receives custom training by the employer for a skilled job</a:t>
          </a:r>
        </a:p>
      </dsp:txBody>
      <dsp:txXfrm>
        <a:off x="889719" y="966515"/>
        <a:ext cx="5034830" cy="770319"/>
      </dsp:txXfrm>
    </dsp:sp>
    <dsp:sp modelId="{5DC299A2-4818-488A-8928-C5CCF33D3255}">
      <dsp:nvSpPr>
        <dsp:cNvPr id="0" name=""/>
        <dsp:cNvSpPr/>
      </dsp:nvSpPr>
      <dsp:spPr>
        <a:xfrm>
          <a:off x="0" y="1929415"/>
          <a:ext cx="5924550" cy="7703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187D-9ACF-452C-B306-B03EAF75886C}">
      <dsp:nvSpPr>
        <dsp:cNvPr id="0" name=""/>
        <dsp:cNvSpPr/>
      </dsp:nvSpPr>
      <dsp:spPr>
        <a:xfrm>
          <a:off x="233021" y="2102737"/>
          <a:ext cx="423675" cy="4236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5FB5-E6D9-4090-8FB3-D19E8362EBA3}">
      <dsp:nvSpPr>
        <dsp:cNvPr id="0" name=""/>
        <dsp:cNvSpPr/>
      </dsp:nvSpPr>
      <dsp:spPr>
        <a:xfrm>
          <a:off x="889719" y="1929415"/>
          <a:ext cx="5034830" cy="7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5" tIns="81525" rIns="81525" bIns="81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Employer is reimbursed for the trainee’s wages during training</a:t>
          </a:r>
        </a:p>
      </dsp:txBody>
      <dsp:txXfrm>
        <a:off x="889719" y="1929415"/>
        <a:ext cx="5034830" cy="770319"/>
      </dsp:txXfrm>
    </dsp:sp>
    <dsp:sp modelId="{119F1B5A-CC86-4A6F-8FCF-C940737D6720}">
      <dsp:nvSpPr>
        <dsp:cNvPr id="0" name=""/>
        <dsp:cNvSpPr/>
      </dsp:nvSpPr>
      <dsp:spPr>
        <a:xfrm>
          <a:off x="0" y="2892314"/>
          <a:ext cx="5924550" cy="7703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F6925-EDFC-4F18-9D76-C190962DBD4D}">
      <dsp:nvSpPr>
        <dsp:cNvPr id="0" name=""/>
        <dsp:cNvSpPr/>
      </dsp:nvSpPr>
      <dsp:spPr>
        <a:xfrm>
          <a:off x="233021" y="3065636"/>
          <a:ext cx="423675" cy="4236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4F218-658E-4207-A449-9ABC92F6250A}">
      <dsp:nvSpPr>
        <dsp:cNvPr id="0" name=""/>
        <dsp:cNvSpPr/>
      </dsp:nvSpPr>
      <dsp:spPr>
        <a:xfrm>
          <a:off x="889719" y="2892314"/>
          <a:ext cx="5034830" cy="7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5" tIns="81525" rIns="81525" bIns="81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Employer and CAJC team recruits and pre-screens applicants</a:t>
          </a:r>
        </a:p>
      </dsp:txBody>
      <dsp:txXfrm>
        <a:off x="889719" y="2892314"/>
        <a:ext cx="5034830" cy="770319"/>
      </dsp:txXfrm>
    </dsp:sp>
    <dsp:sp modelId="{AAEEDE21-D4A5-4F57-82C0-03138A2FC3A8}">
      <dsp:nvSpPr>
        <dsp:cNvPr id="0" name=""/>
        <dsp:cNvSpPr/>
      </dsp:nvSpPr>
      <dsp:spPr>
        <a:xfrm>
          <a:off x="0" y="3855213"/>
          <a:ext cx="5924550" cy="7703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8520F-4F72-4BF9-A475-EEF97351DCCA}">
      <dsp:nvSpPr>
        <dsp:cNvPr id="0" name=""/>
        <dsp:cNvSpPr/>
      </dsp:nvSpPr>
      <dsp:spPr>
        <a:xfrm>
          <a:off x="233021" y="4028535"/>
          <a:ext cx="423675" cy="4236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4E506-4ECF-4A0C-B1FC-FDE965F5B8C2}">
      <dsp:nvSpPr>
        <dsp:cNvPr id="0" name=""/>
        <dsp:cNvSpPr/>
      </dsp:nvSpPr>
      <dsp:spPr>
        <a:xfrm>
          <a:off x="889719" y="3855213"/>
          <a:ext cx="5034830" cy="7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5" tIns="81525" rIns="81525" bIns="81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Win Win for the employer and trainee</a:t>
          </a:r>
        </a:p>
      </dsp:txBody>
      <dsp:txXfrm>
        <a:off x="889719" y="3855213"/>
        <a:ext cx="5034830" cy="770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FB74-DB56-46EE-8BE0-987EECBA1AF3}">
      <dsp:nvSpPr>
        <dsp:cNvPr id="0" name=""/>
        <dsp:cNvSpPr/>
      </dsp:nvSpPr>
      <dsp:spPr>
        <a:xfrm>
          <a:off x="0" y="0"/>
          <a:ext cx="8282940" cy="72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WIOA eligible, 18 years or older</a:t>
          </a:r>
        </a:p>
      </dsp:txBody>
      <dsp:txXfrm>
        <a:off x="21289" y="21289"/>
        <a:ext cx="7437186" cy="684277"/>
      </dsp:txXfrm>
    </dsp:sp>
    <dsp:sp modelId="{6061F29C-5011-4E02-AA4A-9F30C0997B6D}">
      <dsp:nvSpPr>
        <dsp:cNvPr id="0" name=""/>
        <dsp:cNvSpPr/>
      </dsp:nvSpPr>
      <dsp:spPr>
        <a:xfrm>
          <a:off x="718876" y="867398"/>
          <a:ext cx="8282940" cy="72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 Citizen or non-citizen with </a:t>
          </a:r>
          <a:r>
            <a:rPr lang="en-US" sz="1900" kern="1200"/>
            <a:t>a work </a:t>
          </a:r>
          <a:r>
            <a:rPr lang="en-US" sz="1900" kern="1200" dirty="0"/>
            <a:t>authorization status</a:t>
          </a:r>
        </a:p>
      </dsp:txBody>
      <dsp:txXfrm>
        <a:off x="740165" y="888687"/>
        <a:ext cx="7074209" cy="684277"/>
      </dsp:txXfrm>
    </dsp:sp>
    <dsp:sp modelId="{99803EBD-927E-43F1-8D8A-71DB1044FA92}">
      <dsp:nvSpPr>
        <dsp:cNvPr id="0" name=""/>
        <dsp:cNvSpPr/>
      </dsp:nvSpPr>
      <dsp:spPr>
        <a:xfrm>
          <a:off x="1377038" y="1718021"/>
          <a:ext cx="8282940" cy="72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Selective Service is required</a:t>
          </a:r>
        </a:p>
      </dsp:txBody>
      <dsp:txXfrm>
        <a:off x="1398327" y="1739310"/>
        <a:ext cx="7084563" cy="684277"/>
      </dsp:txXfrm>
    </dsp:sp>
    <dsp:sp modelId="{B7F9DC96-0E5B-4792-BD06-594D43487A64}">
      <dsp:nvSpPr>
        <dsp:cNvPr id="0" name=""/>
        <dsp:cNvSpPr/>
      </dsp:nvSpPr>
      <dsp:spPr>
        <a:xfrm>
          <a:off x="2070734" y="2577032"/>
          <a:ext cx="8282940" cy="72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Unemployed, underemployed, and in need of services to retain employment</a:t>
          </a:r>
        </a:p>
      </dsp:txBody>
      <dsp:txXfrm>
        <a:off x="2092023" y="2598321"/>
        <a:ext cx="7074209" cy="684277"/>
      </dsp:txXfrm>
    </dsp:sp>
    <dsp:sp modelId="{13B01B80-8A5D-498C-94A4-F6A60B7D53C4}">
      <dsp:nvSpPr>
        <dsp:cNvPr id="0" name=""/>
        <dsp:cNvSpPr/>
      </dsp:nvSpPr>
      <dsp:spPr>
        <a:xfrm>
          <a:off x="7810484" y="556705"/>
          <a:ext cx="472455" cy="4724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16786" y="556705"/>
        <a:ext cx="259851" cy="355522"/>
      </dsp:txXfrm>
    </dsp:sp>
    <dsp:sp modelId="{B8BF4DF2-6AEE-40DF-B173-E4CC77E1E40A}">
      <dsp:nvSpPr>
        <dsp:cNvPr id="0" name=""/>
        <dsp:cNvSpPr/>
      </dsp:nvSpPr>
      <dsp:spPr>
        <a:xfrm>
          <a:off x="8504180" y="1415716"/>
          <a:ext cx="472455" cy="4724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650572"/>
            <a:satOff val="10493"/>
            <a:lumOff val="6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10482" y="1415716"/>
        <a:ext cx="259851" cy="355522"/>
      </dsp:txXfrm>
    </dsp:sp>
    <dsp:sp modelId="{FCF2A174-0C72-4659-835F-333882F92C6A}">
      <dsp:nvSpPr>
        <dsp:cNvPr id="0" name=""/>
        <dsp:cNvSpPr/>
      </dsp:nvSpPr>
      <dsp:spPr>
        <a:xfrm>
          <a:off x="9187522" y="2274726"/>
          <a:ext cx="472455" cy="4724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3824" y="2274726"/>
        <a:ext cx="259851" cy="355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CB37-D972-4D84-A7E9-C89A601C23A9}">
      <dsp:nvSpPr>
        <dsp:cNvPr id="0" name=""/>
        <dsp:cNvSpPr/>
      </dsp:nvSpPr>
      <dsp:spPr>
        <a:xfrm>
          <a:off x="378923" y="1777"/>
          <a:ext cx="1064759" cy="10647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83636-4EF1-4D4C-B7E6-9777DBF77CE9}">
      <dsp:nvSpPr>
        <dsp:cNvPr id="0" name=""/>
        <dsp:cNvSpPr/>
      </dsp:nvSpPr>
      <dsp:spPr>
        <a:xfrm>
          <a:off x="605839" y="228693"/>
          <a:ext cx="610927" cy="6109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B3007-B191-42F1-8CC5-59D1078B4253}">
      <dsp:nvSpPr>
        <dsp:cNvPr id="0" name=""/>
        <dsp:cNvSpPr/>
      </dsp:nvSpPr>
      <dsp:spPr>
        <a:xfrm>
          <a:off x="38549" y="1398183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Reimbursement of trainee’s wages during training</a:t>
          </a:r>
        </a:p>
      </dsp:txBody>
      <dsp:txXfrm>
        <a:off x="38549" y="1398183"/>
        <a:ext cx="1745507" cy="698203"/>
      </dsp:txXfrm>
    </dsp:sp>
    <dsp:sp modelId="{CA493F7E-7493-46AB-AFAC-F3B0E51955EB}">
      <dsp:nvSpPr>
        <dsp:cNvPr id="0" name=""/>
        <dsp:cNvSpPr/>
      </dsp:nvSpPr>
      <dsp:spPr>
        <a:xfrm>
          <a:off x="2429895" y="1777"/>
          <a:ext cx="1064759" cy="10647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3B7B1-8CE3-4A1C-99C8-27BFBBA7568A}">
      <dsp:nvSpPr>
        <dsp:cNvPr id="0" name=""/>
        <dsp:cNvSpPr/>
      </dsp:nvSpPr>
      <dsp:spPr>
        <a:xfrm>
          <a:off x="2656811" y="228693"/>
          <a:ext cx="610927" cy="6109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30489-1EDC-400A-ACC5-F5A842178429}">
      <dsp:nvSpPr>
        <dsp:cNvPr id="0" name=""/>
        <dsp:cNvSpPr/>
      </dsp:nvSpPr>
      <dsp:spPr>
        <a:xfrm>
          <a:off x="2089521" y="1398183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Make all the hiring decisions</a:t>
          </a:r>
        </a:p>
      </dsp:txBody>
      <dsp:txXfrm>
        <a:off x="2089521" y="1398183"/>
        <a:ext cx="1745507" cy="698203"/>
      </dsp:txXfrm>
    </dsp:sp>
    <dsp:sp modelId="{1EE3DBBC-B516-425C-B72F-EE2912E04014}">
      <dsp:nvSpPr>
        <dsp:cNvPr id="0" name=""/>
        <dsp:cNvSpPr/>
      </dsp:nvSpPr>
      <dsp:spPr>
        <a:xfrm>
          <a:off x="4480866" y="1777"/>
          <a:ext cx="1064759" cy="10647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DF44F-3F28-462E-9752-38FCCDA8E4F4}">
      <dsp:nvSpPr>
        <dsp:cNvPr id="0" name=""/>
        <dsp:cNvSpPr/>
      </dsp:nvSpPr>
      <dsp:spPr>
        <a:xfrm>
          <a:off x="4707782" y="228693"/>
          <a:ext cx="610927" cy="6109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586E7-8D6B-47DF-ABA3-ED1479AE9F58}">
      <dsp:nvSpPr>
        <dsp:cNvPr id="0" name=""/>
        <dsp:cNvSpPr/>
      </dsp:nvSpPr>
      <dsp:spPr>
        <a:xfrm>
          <a:off x="4140492" y="1398183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CUSTOMIZED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TRAINING</a:t>
          </a:r>
          <a:endParaRPr lang="en-US" sz="1100" kern="1200" dirty="0"/>
        </a:p>
      </dsp:txBody>
      <dsp:txXfrm>
        <a:off x="4140492" y="1398183"/>
        <a:ext cx="1745507" cy="698203"/>
      </dsp:txXfrm>
    </dsp:sp>
    <dsp:sp modelId="{783BF278-267E-4778-AB1F-19650346FF6F}">
      <dsp:nvSpPr>
        <dsp:cNvPr id="0" name=""/>
        <dsp:cNvSpPr/>
      </dsp:nvSpPr>
      <dsp:spPr>
        <a:xfrm>
          <a:off x="378923" y="2532763"/>
          <a:ext cx="1064759" cy="10647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91BD2-928E-44F8-9711-9A4A972FC5BE}">
      <dsp:nvSpPr>
        <dsp:cNvPr id="0" name=""/>
        <dsp:cNvSpPr/>
      </dsp:nvSpPr>
      <dsp:spPr>
        <a:xfrm>
          <a:off x="605839" y="2759679"/>
          <a:ext cx="610927" cy="6109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64500-27F7-4EC6-9FBA-1B76409AD9C7}">
      <dsp:nvSpPr>
        <dsp:cNvPr id="0" name=""/>
        <dsp:cNvSpPr/>
      </dsp:nvSpPr>
      <dsp:spPr>
        <a:xfrm>
          <a:off x="38549" y="3929169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Length of training is 4-26 weeks depending on the skills gap</a:t>
          </a:r>
        </a:p>
      </dsp:txBody>
      <dsp:txXfrm>
        <a:off x="38549" y="3929169"/>
        <a:ext cx="1745507" cy="698203"/>
      </dsp:txXfrm>
    </dsp:sp>
    <dsp:sp modelId="{C1D600F4-6B7F-4C31-8E27-E0C54A8F6035}">
      <dsp:nvSpPr>
        <dsp:cNvPr id="0" name=""/>
        <dsp:cNvSpPr/>
      </dsp:nvSpPr>
      <dsp:spPr>
        <a:xfrm>
          <a:off x="2429895" y="2532763"/>
          <a:ext cx="1064759" cy="10647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5A2A-C9B5-4A56-A1EA-7AEE16B06C75}">
      <dsp:nvSpPr>
        <dsp:cNvPr id="0" name=""/>
        <dsp:cNvSpPr/>
      </dsp:nvSpPr>
      <dsp:spPr>
        <a:xfrm>
          <a:off x="2656811" y="2759679"/>
          <a:ext cx="610927" cy="61092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3A0F-FD23-41D1-9635-EC9CBB88F816}">
      <dsp:nvSpPr>
        <dsp:cNvPr id="0" name=""/>
        <dsp:cNvSpPr/>
      </dsp:nvSpPr>
      <dsp:spPr>
        <a:xfrm>
          <a:off x="2089521" y="3929169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Work Opportunity Tax Credit (WOTC)</a:t>
          </a:r>
        </a:p>
      </dsp:txBody>
      <dsp:txXfrm>
        <a:off x="2089521" y="3929169"/>
        <a:ext cx="1745507" cy="698203"/>
      </dsp:txXfrm>
    </dsp:sp>
    <dsp:sp modelId="{61BB4F81-E2CA-462A-B3E7-E97A76B46708}">
      <dsp:nvSpPr>
        <dsp:cNvPr id="0" name=""/>
        <dsp:cNvSpPr/>
      </dsp:nvSpPr>
      <dsp:spPr>
        <a:xfrm>
          <a:off x="4480866" y="2532763"/>
          <a:ext cx="1064759" cy="10647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807EB-8B69-4FB1-9D66-BF318F8AB171}">
      <dsp:nvSpPr>
        <dsp:cNvPr id="0" name=""/>
        <dsp:cNvSpPr/>
      </dsp:nvSpPr>
      <dsp:spPr>
        <a:xfrm>
          <a:off x="4707782" y="2759679"/>
          <a:ext cx="610927" cy="61092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65CC-A651-44FA-A3EC-434B971C2747}">
      <dsp:nvSpPr>
        <dsp:cNvPr id="0" name=""/>
        <dsp:cNvSpPr/>
      </dsp:nvSpPr>
      <dsp:spPr>
        <a:xfrm>
          <a:off x="4140492" y="3929169"/>
          <a:ext cx="1745507" cy="69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City of Shreveport Vendor</a:t>
          </a:r>
        </a:p>
      </dsp:txBody>
      <dsp:txXfrm>
        <a:off x="4140492" y="3929169"/>
        <a:ext cx="1745507" cy="69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88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3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D753-683F-41DC-A7F3-4E15B28955F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934E-D370-496D-8816-560D2434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D569-DC82-E3A9-D4D8-2FA27B7E3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444" y="626378"/>
            <a:ext cx="311311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/>
              <a:t>ON-THE-JOB TRAINING PROGRAM</a:t>
            </a:r>
          </a:p>
        </p:txBody>
      </p:sp>
      <p:pic>
        <p:nvPicPr>
          <p:cNvPr id="1026" name="Picture 2" descr="Better Training and Better Jobs - Center for American Progress">
            <a:extLst>
              <a:ext uri="{FF2B5EF4-FFF2-40B4-BE49-F238E27FC236}">
                <a16:creationId xmlns:a16="http://schemas.microsoft.com/office/drawing/2014/main" id="{E4866B01-26C2-961B-DABC-7F64D3F8F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8242" b="-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464C43-AC55-967A-D351-8C83B9B54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443" y="3221910"/>
            <a:ext cx="3113112" cy="2485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CITY OF SHREVEPORT</a:t>
            </a:r>
          </a:p>
          <a:p>
            <a:r>
              <a:rPr lang="en-US" sz="1600" dirty="0"/>
              <a:t>WORKFORCE DEVELOPMENT</a:t>
            </a:r>
          </a:p>
          <a:p>
            <a:r>
              <a:rPr lang="en-US" sz="1400" dirty="0"/>
              <a:t>Caddo American Job Center</a:t>
            </a:r>
          </a:p>
          <a:p>
            <a:endParaRPr lang="en-US" sz="1400" dirty="0"/>
          </a:p>
          <a:p>
            <a:r>
              <a:rPr lang="en-US" sz="1400" dirty="0"/>
              <a:t>Nicole Shelby, Business Service Representative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2AF-F7EE-97A2-029B-A56F54AE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 fontScale="90000"/>
          </a:bodyPr>
          <a:lstStyle/>
          <a:p>
            <a:br>
              <a:rPr lang="en-US" sz="1400" cap="none" dirty="0"/>
            </a:br>
            <a:r>
              <a:rPr lang="en-US" sz="1400" cap="none" dirty="0"/>
              <a:t> </a:t>
            </a:r>
            <a:r>
              <a:rPr lang="en-US" sz="3600" cap="none" dirty="0"/>
              <a:t>CAJC MISSION</a:t>
            </a:r>
            <a:br>
              <a:rPr lang="en-US" sz="1400" cap="none" dirty="0"/>
            </a:br>
            <a:r>
              <a:rPr lang="en-US" sz="1600" cap="none" dirty="0"/>
              <a:t>To establish a workforce that provides data-driven and employee-validated talent solutions through the integration of education, workforce, and economic development resources across systems.</a:t>
            </a:r>
            <a:br>
              <a:rPr lang="en-US" sz="1600" cap="none" dirty="0"/>
            </a:br>
            <a:endParaRPr lang="en-US" sz="1600" cap="none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91E8FB3-85DF-B0BF-2AFC-E28664E00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55059"/>
              </p:ext>
            </p:extLst>
          </p:nvPr>
        </p:nvGraphicFramePr>
        <p:xfrm>
          <a:off x="998290" y="2190542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0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E1EE-546F-57D4-7BA9-686F267A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US" sz="4000" dirty="0" err="1"/>
              <a:t>ojt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9BDD43-32BA-179C-479F-7F279193B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42752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05529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267-388B-419B-BD5E-34EB8C79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OJT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6962-9C44-0E18-DDFB-E67AA8C2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Contract for 1-2 years between employer and CAJC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Employer agrees to hire and provide OJT to qualified WIOA participants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Jobs need to permanent positions paying at least $10/</a:t>
            </a:r>
            <a:r>
              <a:rPr lang="en-US" sz="1600" dirty="0" err="1"/>
              <a:t>hr</a:t>
            </a:r>
            <a:r>
              <a:rPr lang="en-US" sz="1600" dirty="0"/>
              <a:t> for 32 hours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Wage and benefits package is the same for current employees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Must be an in-demand occupation with 3-5 stars on the Louisiana Star Jobs listing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Training will be determined by job description and skills gap analysis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Contract  must have all signatures before the training begins</a:t>
            </a:r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837A91E3-F5FF-8BFE-004B-92A818CC6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8035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92174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E0EA-4A64-0393-D396-32D40FB2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EMPLOYEE ELIGIBILITY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BABDD8-D9BD-A032-34D1-E9A667961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18803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A732-1B54-8B5D-B27E-54C10AB8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US" dirty="0"/>
              <a:t>EMPLOYER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061806-E696-3FBF-2BF7-E81E41B4E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052360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28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A89B-66E9-4397-18CD-0DE78D6C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81" y="1122363"/>
            <a:ext cx="58963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/>
            </a:br>
            <a:r>
              <a:rPr lang="en-US" sz="4800"/>
              <a:t>THANK YOU FOR LISTENING!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515D0064-210F-3941-9850-0C97FC6D7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736" y="1488697"/>
            <a:ext cx="3402767" cy="340276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666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265</TotalTime>
  <Words>282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ON-THE-JOB TRAINING PROGRAM</vt:lpstr>
      <vt:lpstr>  CAJC MISSION To establish a workforce that provides data-driven and employee-validated talent solutions through the integration of education, workforce, and economic development resources across systems. </vt:lpstr>
      <vt:lpstr>ojt</vt:lpstr>
      <vt:lpstr>OJT REQUIREMENTS</vt:lpstr>
      <vt:lpstr>EMPLOYEE ELIGIBILITY</vt:lpstr>
      <vt:lpstr>EMPLOYER BENEFITS</vt:lpstr>
      <vt:lpstr> 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ON-THE-JOB TRAINING PROGRAM</dc:title>
  <dc:creator>Latricia Shelby</dc:creator>
  <cp:lastModifiedBy>Latricia Shelby</cp:lastModifiedBy>
  <cp:revision>15</cp:revision>
  <dcterms:created xsi:type="dcterms:W3CDTF">2023-06-27T16:05:01Z</dcterms:created>
  <dcterms:modified xsi:type="dcterms:W3CDTF">2024-08-22T14:05:27Z</dcterms:modified>
</cp:coreProperties>
</file>